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2" r:id="rId6"/>
  </p:sldMasterIdLst>
  <p:notesMasterIdLst>
    <p:notesMasterId r:id="rId25"/>
  </p:notesMasterIdLst>
  <p:handoutMasterIdLst>
    <p:handoutMasterId r:id="rId26"/>
  </p:handoutMasterIdLst>
  <p:sldIdLst>
    <p:sldId id="294" r:id="rId7"/>
    <p:sldId id="298" r:id="rId8"/>
    <p:sldId id="297" r:id="rId9"/>
    <p:sldId id="299" r:id="rId10"/>
    <p:sldId id="302" r:id="rId11"/>
    <p:sldId id="300" r:id="rId12"/>
    <p:sldId id="304" r:id="rId13"/>
    <p:sldId id="305" r:id="rId14"/>
    <p:sldId id="31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03" r:id="rId23"/>
    <p:sldId id="316" r:id="rId24"/>
  </p:sldIdLst>
  <p:sldSz cx="12192000" cy="6858000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89A"/>
    <a:srgbClr val="EC7C20"/>
    <a:srgbClr val="73A428"/>
    <a:srgbClr val="CAF092"/>
    <a:srgbClr val="67B971"/>
    <a:srgbClr val="B6DF89"/>
    <a:srgbClr val="089A4E"/>
    <a:srgbClr val="CCFFCC"/>
    <a:srgbClr val="98D32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05E37B-D8C9-425B-98D5-17425C5B1BC5}" v="331" dt="2023-11-02T15:44:53.438"/>
    <p1510:client id="{79A4984D-17D2-4A02-8C77-F2C14F88B28E}" v="22" dt="2023-11-03T12:55:00.5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1111" autoAdjust="0"/>
  </p:normalViewPr>
  <p:slideViewPr>
    <p:cSldViewPr>
      <p:cViewPr varScale="1">
        <p:scale>
          <a:sx n="75" d="100"/>
          <a:sy n="75" d="100"/>
        </p:scale>
        <p:origin x="950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165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z-Xaver Kraft | GD Holz Service GmbH" userId="fa911a90-8c39-462c-9b85-e283701aa257" providerId="ADAL" clId="{79A4984D-17D2-4A02-8C77-F2C14F88B28E}"/>
    <pc:docChg chg="custSel delSld modSld">
      <pc:chgData name="Franz-Xaver Kraft | GD Holz Service GmbH" userId="fa911a90-8c39-462c-9b85-e283701aa257" providerId="ADAL" clId="{79A4984D-17D2-4A02-8C77-F2C14F88B28E}" dt="2023-11-03T12:55:00.555" v="23" actId="207"/>
      <pc:docMkLst>
        <pc:docMk/>
      </pc:docMkLst>
      <pc:sldChg chg="del">
        <pc:chgData name="Franz-Xaver Kraft | GD Holz Service GmbH" userId="fa911a90-8c39-462c-9b85-e283701aa257" providerId="ADAL" clId="{79A4984D-17D2-4A02-8C77-F2C14F88B28E}" dt="2023-11-03T08:15:55.330" v="1" actId="47"/>
        <pc:sldMkLst>
          <pc:docMk/>
          <pc:sldMk cId="3907347175" sldId="296"/>
        </pc:sldMkLst>
      </pc:sldChg>
      <pc:sldChg chg="modSp mod">
        <pc:chgData name="Franz-Xaver Kraft | GD Holz Service GmbH" userId="fa911a90-8c39-462c-9b85-e283701aa257" providerId="ADAL" clId="{79A4984D-17D2-4A02-8C77-F2C14F88B28E}" dt="2023-11-03T08:15:50.304" v="0" actId="20577"/>
        <pc:sldMkLst>
          <pc:docMk/>
          <pc:sldMk cId="2357926583" sldId="298"/>
        </pc:sldMkLst>
        <pc:spChg chg="mod">
          <ac:chgData name="Franz-Xaver Kraft | GD Holz Service GmbH" userId="fa911a90-8c39-462c-9b85-e283701aa257" providerId="ADAL" clId="{79A4984D-17D2-4A02-8C77-F2C14F88B28E}" dt="2023-11-03T08:15:50.304" v="0" actId="20577"/>
          <ac:spMkLst>
            <pc:docMk/>
            <pc:sldMk cId="2357926583" sldId="298"/>
            <ac:spMk id="3" creationId="{B762660D-7873-EC0A-D2A0-69177596DD32}"/>
          </ac:spMkLst>
        </pc:spChg>
      </pc:sldChg>
      <pc:sldChg chg="modSp mod">
        <pc:chgData name="Franz-Xaver Kraft | GD Holz Service GmbH" userId="fa911a90-8c39-462c-9b85-e283701aa257" providerId="ADAL" clId="{79A4984D-17D2-4A02-8C77-F2C14F88B28E}" dt="2023-11-03T08:16:58.767" v="2" actId="313"/>
        <pc:sldMkLst>
          <pc:docMk/>
          <pc:sldMk cId="319265077" sldId="306"/>
        </pc:sldMkLst>
        <pc:spChg chg="mod">
          <ac:chgData name="Franz-Xaver Kraft | GD Holz Service GmbH" userId="fa911a90-8c39-462c-9b85-e283701aa257" providerId="ADAL" clId="{79A4984D-17D2-4A02-8C77-F2C14F88B28E}" dt="2023-11-03T08:16:58.767" v="2" actId="313"/>
          <ac:spMkLst>
            <pc:docMk/>
            <pc:sldMk cId="319265077" sldId="306"/>
            <ac:spMk id="5" creationId="{7BB05C29-D6CE-1ED4-F16D-F77C6B379F0B}"/>
          </ac:spMkLst>
        </pc:spChg>
      </pc:sldChg>
      <pc:sldChg chg="modSp">
        <pc:chgData name="Franz-Xaver Kraft | GD Holz Service GmbH" userId="fa911a90-8c39-462c-9b85-e283701aa257" providerId="ADAL" clId="{79A4984D-17D2-4A02-8C77-F2C14F88B28E}" dt="2023-11-03T12:55:00.555" v="23" actId="207"/>
        <pc:sldMkLst>
          <pc:docMk/>
          <pc:sldMk cId="2590131685" sldId="310"/>
        </pc:sldMkLst>
        <pc:spChg chg="mod">
          <ac:chgData name="Franz-Xaver Kraft | GD Holz Service GmbH" userId="fa911a90-8c39-462c-9b85-e283701aa257" providerId="ADAL" clId="{79A4984D-17D2-4A02-8C77-F2C14F88B28E}" dt="2023-11-03T12:55:00.555" v="23" actId="207"/>
          <ac:spMkLst>
            <pc:docMk/>
            <pc:sldMk cId="2590131685" sldId="310"/>
            <ac:spMk id="3" creationId="{B4AB8853-0200-FE43-C0ED-5AC512D83BE7}"/>
          </ac:spMkLst>
        </pc:spChg>
      </pc:sldChg>
    </pc:docChg>
  </pc:docChgLst>
  <pc:docChgLst>
    <pc:chgData name="Nils Olaf Petersen | GD Holz e.V." userId="40e43adc-97c9-4e2f-b657-29071a156741" providerId="ADAL" clId="{F304EAEB-91FA-4337-B6D9-779D3EE3D884}"/>
    <pc:docChg chg="undo custSel addSld delSld modSld addMainMaster modMainMaster">
      <pc:chgData name="Nils Olaf Petersen | GD Holz e.V." userId="40e43adc-97c9-4e2f-b657-29071a156741" providerId="ADAL" clId="{F304EAEB-91FA-4337-B6D9-779D3EE3D884}" dt="2023-10-27T14:55:45.211" v="110" actId="692"/>
      <pc:docMkLst>
        <pc:docMk/>
      </pc:docMkLst>
      <pc:sldChg chg="delSp modSp add del mod">
        <pc:chgData name="Nils Olaf Petersen | GD Holz e.V." userId="40e43adc-97c9-4e2f-b657-29071a156741" providerId="ADAL" clId="{F304EAEB-91FA-4337-B6D9-779D3EE3D884}" dt="2023-10-27T14:54:57.944" v="103" actId="20577"/>
        <pc:sldMkLst>
          <pc:docMk/>
          <pc:sldMk cId="0" sldId="294"/>
        </pc:sldMkLst>
        <pc:spChg chg="mod">
          <ac:chgData name="Nils Olaf Petersen | GD Holz e.V." userId="40e43adc-97c9-4e2f-b657-29071a156741" providerId="ADAL" clId="{F304EAEB-91FA-4337-B6D9-779D3EE3D884}" dt="2023-10-27T14:54:57.944" v="103" actId="20577"/>
          <ac:spMkLst>
            <pc:docMk/>
            <pc:sldMk cId="0" sldId="294"/>
            <ac:spMk id="3" creationId="{324C6A06-25D8-431D-8978-FB7BF2B5514E}"/>
          </ac:spMkLst>
        </pc:spChg>
        <pc:spChg chg="mod">
          <ac:chgData name="Nils Olaf Petersen | GD Holz e.V." userId="40e43adc-97c9-4e2f-b657-29071a156741" providerId="ADAL" clId="{F304EAEB-91FA-4337-B6D9-779D3EE3D884}" dt="2023-10-27T14:54:47.496" v="80" actId="20577"/>
          <ac:spMkLst>
            <pc:docMk/>
            <pc:sldMk cId="0" sldId="294"/>
            <ac:spMk id="2051" creationId="{98920EC6-A419-4A8E-B835-15256DFC3C25}"/>
          </ac:spMkLst>
        </pc:spChg>
        <pc:picChg chg="del mod">
          <ac:chgData name="Nils Olaf Petersen | GD Holz e.V." userId="40e43adc-97c9-4e2f-b657-29071a156741" providerId="ADAL" clId="{F304EAEB-91FA-4337-B6D9-779D3EE3D884}" dt="2023-10-27T14:54:31.391" v="58" actId="478"/>
          <ac:picMkLst>
            <pc:docMk/>
            <pc:sldMk cId="0" sldId="294"/>
            <ac:picMk id="8" creationId="{4E39D1EF-AEF7-4E48-8938-980ED4733A18}"/>
          </ac:picMkLst>
        </pc:picChg>
      </pc:sldChg>
      <pc:sldChg chg="delSp modSp add del mod">
        <pc:chgData name="Nils Olaf Petersen | GD Holz e.V." userId="40e43adc-97c9-4e2f-b657-29071a156741" providerId="ADAL" clId="{F304EAEB-91FA-4337-B6D9-779D3EE3D884}" dt="2023-10-27T14:54:32.538" v="59" actId="478"/>
        <pc:sldMkLst>
          <pc:docMk/>
          <pc:sldMk cId="3171238726" sldId="295"/>
        </pc:sldMkLst>
        <pc:spChg chg="mod">
          <ac:chgData name="Nils Olaf Petersen | GD Holz e.V." userId="40e43adc-97c9-4e2f-b657-29071a156741" providerId="ADAL" clId="{F304EAEB-91FA-4337-B6D9-779D3EE3D884}" dt="2023-10-27T14:51:33.398" v="37" actId="20577"/>
          <ac:spMkLst>
            <pc:docMk/>
            <pc:sldMk cId="3171238726" sldId="295"/>
            <ac:spMk id="6" creationId="{A00E2811-FA04-4583-B6DB-CECA6B617179}"/>
          </ac:spMkLst>
        </pc:spChg>
        <pc:spChg chg="mod">
          <ac:chgData name="Nils Olaf Petersen | GD Holz e.V." userId="40e43adc-97c9-4e2f-b657-29071a156741" providerId="ADAL" clId="{F304EAEB-91FA-4337-B6D9-779D3EE3D884}" dt="2023-10-27T14:51:19.296" v="29" actId="6549"/>
          <ac:spMkLst>
            <pc:docMk/>
            <pc:sldMk cId="3171238726" sldId="295"/>
            <ac:spMk id="2051" creationId="{98920EC6-A419-4A8E-B835-15256DFC3C25}"/>
          </ac:spMkLst>
        </pc:spChg>
        <pc:graphicFrameChg chg="del">
          <ac:chgData name="Nils Olaf Petersen | GD Holz e.V." userId="40e43adc-97c9-4e2f-b657-29071a156741" providerId="ADAL" clId="{F304EAEB-91FA-4337-B6D9-779D3EE3D884}" dt="2023-10-27T14:51:24.614" v="30" actId="478"/>
          <ac:graphicFrameMkLst>
            <pc:docMk/>
            <pc:sldMk cId="3171238726" sldId="295"/>
            <ac:graphicFrameMk id="4" creationId="{2EC2D1D1-9842-0089-5C79-451A92BCE872}"/>
          </ac:graphicFrameMkLst>
        </pc:graphicFrameChg>
        <pc:picChg chg="del mod">
          <ac:chgData name="Nils Olaf Petersen | GD Holz e.V." userId="40e43adc-97c9-4e2f-b657-29071a156741" providerId="ADAL" clId="{F304EAEB-91FA-4337-B6D9-779D3EE3D884}" dt="2023-10-27T14:54:32.538" v="59" actId="478"/>
          <ac:picMkLst>
            <pc:docMk/>
            <pc:sldMk cId="3171238726" sldId="295"/>
            <ac:picMk id="8" creationId="{4E39D1EF-AEF7-4E48-8938-980ED4733A18}"/>
          </ac:picMkLst>
        </pc:picChg>
      </pc:sldChg>
      <pc:sldChg chg="del">
        <pc:chgData name="Nils Olaf Petersen | GD Holz e.V." userId="40e43adc-97c9-4e2f-b657-29071a156741" providerId="ADAL" clId="{F304EAEB-91FA-4337-B6D9-779D3EE3D884}" dt="2023-10-27T14:50:59.097" v="0" actId="47"/>
        <pc:sldMkLst>
          <pc:docMk/>
          <pc:sldMk cId="881355037" sldId="296"/>
        </pc:sldMkLst>
      </pc:sldChg>
      <pc:sldChg chg="del">
        <pc:chgData name="Nils Olaf Petersen | GD Holz e.V." userId="40e43adc-97c9-4e2f-b657-29071a156741" providerId="ADAL" clId="{F304EAEB-91FA-4337-B6D9-779D3EE3D884}" dt="2023-10-27T14:50:59.591" v="1" actId="47"/>
        <pc:sldMkLst>
          <pc:docMk/>
          <pc:sldMk cId="2445799455" sldId="297"/>
        </pc:sldMkLst>
      </pc:sldChg>
      <pc:sldChg chg="del">
        <pc:chgData name="Nils Olaf Petersen | GD Holz e.V." userId="40e43adc-97c9-4e2f-b657-29071a156741" providerId="ADAL" clId="{F304EAEB-91FA-4337-B6D9-779D3EE3D884}" dt="2023-10-27T14:50:59.624" v="2" actId="47"/>
        <pc:sldMkLst>
          <pc:docMk/>
          <pc:sldMk cId="883295430" sldId="298"/>
        </pc:sldMkLst>
      </pc:sldChg>
      <pc:sldChg chg="del">
        <pc:chgData name="Nils Olaf Petersen | GD Holz e.V." userId="40e43adc-97c9-4e2f-b657-29071a156741" providerId="ADAL" clId="{F304EAEB-91FA-4337-B6D9-779D3EE3D884}" dt="2023-10-27T14:50:59.707" v="3" actId="47"/>
        <pc:sldMkLst>
          <pc:docMk/>
          <pc:sldMk cId="4236750902" sldId="299"/>
        </pc:sldMkLst>
      </pc:sldChg>
      <pc:sldChg chg="del">
        <pc:chgData name="Nils Olaf Petersen | GD Holz e.V." userId="40e43adc-97c9-4e2f-b657-29071a156741" providerId="ADAL" clId="{F304EAEB-91FA-4337-B6D9-779D3EE3D884}" dt="2023-10-27T14:50:59.750" v="4" actId="47"/>
        <pc:sldMkLst>
          <pc:docMk/>
          <pc:sldMk cId="470397040" sldId="300"/>
        </pc:sldMkLst>
      </pc:sldChg>
      <pc:sldChg chg="del">
        <pc:chgData name="Nils Olaf Petersen | GD Holz e.V." userId="40e43adc-97c9-4e2f-b657-29071a156741" providerId="ADAL" clId="{F304EAEB-91FA-4337-B6D9-779D3EE3D884}" dt="2023-10-27T14:50:59.768" v="5" actId="47"/>
        <pc:sldMkLst>
          <pc:docMk/>
          <pc:sldMk cId="955268323" sldId="301"/>
        </pc:sldMkLst>
      </pc:sldChg>
      <pc:sldChg chg="del">
        <pc:chgData name="Nils Olaf Petersen | GD Holz e.V." userId="40e43adc-97c9-4e2f-b657-29071a156741" providerId="ADAL" clId="{F304EAEB-91FA-4337-B6D9-779D3EE3D884}" dt="2023-10-27T14:50:59.783" v="6" actId="47"/>
        <pc:sldMkLst>
          <pc:docMk/>
          <pc:sldMk cId="3466794981" sldId="306"/>
        </pc:sldMkLst>
      </pc:sldChg>
      <pc:sldChg chg="del">
        <pc:chgData name="Nils Olaf Petersen | GD Holz e.V." userId="40e43adc-97c9-4e2f-b657-29071a156741" providerId="ADAL" clId="{F304EAEB-91FA-4337-B6D9-779D3EE3D884}" dt="2023-10-27T14:50:59.813" v="7" actId="47"/>
        <pc:sldMkLst>
          <pc:docMk/>
          <pc:sldMk cId="4192121694" sldId="311"/>
        </pc:sldMkLst>
      </pc:sldChg>
      <pc:sldChg chg="del">
        <pc:chgData name="Nils Olaf Petersen | GD Holz e.V." userId="40e43adc-97c9-4e2f-b657-29071a156741" providerId="ADAL" clId="{F304EAEB-91FA-4337-B6D9-779D3EE3D884}" dt="2023-10-27T14:50:59.859" v="8" actId="47"/>
        <pc:sldMkLst>
          <pc:docMk/>
          <pc:sldMk cId="3346481196" sldId="312"/>
        </pc:sldMkLst>
      </pc:sldChg>
      <pc:sldChg chg="del">
        <pc:chgData name="Nils Olaf Petersen | GD Holz e.V." userId="40e43adc-97c9-4e2f-b657-29071a156741" providerId="ADAL" clId="{F304EAEB-91FA-4337-B6D9-779D3EE3D884}" dt="2023-10-27T14:50:59.921" v="10" actId="47"/>
        <pc:sldMkLst>
          <pc:docMk/>
          <pc:sldMk cId="3028913722" sldId="313"/>
        </pc:sldMkLst>
      </pc:sldChg>
      <pc:sldChg chg="del">
        <pc:chgData name="Nils Olaf Petersen | GD Holz e.V." userId="40e43adc-97c9-4e2f-b657-29071a156741" providerId="ADAL" clId="{F304EAEB-91FA-4337-B6D9-779D3EE3D884}" dt="2023-10-27T14:50:59.951" v="11" actId="47"/>
        <pc:sldMkLst>
          <pc:docMk/>
          <pc:sldMk cId="1641819432" sldId="314"/>
        </pc:sldMkLst>
      </pc:sldChg>
      <pc:sldChg chg="del">
        <pc:chgData name="Nils Olaf Petersen | GD Holz e.V." userId="40e43adc-97c9-4e2f-b657-29071a156741" providerId="ADAL" clId="{F304EAEB-91FA-4337-B6D9-779D3EE3D884}" dt="2023-10-27T14:51:00.021" v="13" actId="47"/>
        <pc:sldMkLst>
          <pc:docMk/>
          <pc:sldMk cId="3257452309" sldId="315"/>
        </pc:sldMkLst>
      </pc:sldChg>
      <pc:sldChg chg="del">
        <pc:chgData name="Nils Olaf Petersen | GD Holz e.V." userId="40e43adc-97c9-4e2f-b657-29071a156741" providerId="ADAL" clId="{F304EAEB-91FA-4337-B6D9-779D3EE3D884}" dt="2023-10-27T14:51:00.078" v="15" actId="47"/>
        <pc:sldMkLst>
          <pc:docMk/>
          <pc:sldMk cId="2950773758" sldId="316"/>
        </pc:sldMkLst>
      </pc:sldChg>
      <pc:sldChg chg="del">
        <pc:chgData name="Nils Olaf Petersen | GD Holz e.V." userId="40e43adc-97c9-4e2f-b657-29071a156741" providerId="ADAL" clId="{F304EAEB-91FA-4337-B6D9-779D3EE3D884}" dt="2023-10-27T14:50:59.900" v="9" actId="47"/>
        <pc:sldMkLst>
          <pc:docMk/>
          <pc:sldMk cId="480433805" sldId="317"/>
        </pc:sldMkLst>
      </pc:sldChg>
      <pc:sldChg chg="del">
        <pc:chgData name="Nils Olaf Petersen | GD Holz e.V." userId="40e43adc-97c9-4e2f-b657-29071a156741" providerId="ADAL" clId="{F304EAEB-91FA-4337-B6D9-779D3EE3D884}" dt="2023-10-27T14:50:59.985" v="12" actId="47"/>
        <pc:sldMkLst>
          <pc:docMk/>
          <pc:sldMk cId="3140725265" sldId="318"/>
        </pc:sldMkLst>
      </pc:sldChg>
      <pc:sldChg chg="del">
        <pc:chgData name="Nils Olaf Petersen | GD Holz e.V." userId="40e43adc-97c9-4e2f-b657-29071a156741" providerId="ADAL" clId="{F304EAEB-91FA-4337-B6D9-779D3EE3D884}" dt="2023-10-27T14:51:00.049" v="14" actId="47"/>
        <pc:sldMkLst>
          <pc:docMk/>
          <pc:sldMk cId="776622104" sldId="319"/>
        </pc:sldMkLst>
      </pc:sldChg>
      <pc:sldChg chg="del">
        <pc:chgData name="Nils Olaf Petersen | GD Holz e.V." userId="40e43adc-97c9-4e2f-b657-29071a156741" providerId="ADAL" clId="{F304EAEB-91FA-4337-B6D9-779D3EE3D884}" dt="2023-10-27T14:51:00.136" v="16" actId="47"/>
        <pc:sldMkLst>
          <pc:docMk/>
          <pc:sldMk cId="2526896198" sldId="320"/>
        </pc:sldMkLst>
      </pc:sldChg>
      <pc:sldMasterChg chg="addSp delSp modSp mod">
        <pc:chgData name="Nils Olaf Petersen | GD Holz e.V." userId="40e43adc-97c9-4e2f-b657-29071a156741" providerId="ADAL" clId="{F304EAEB-91FA-4337-B6D9-779D3EE3D884}" dt="2023-10-27T14:55:45.211" v="110" actId="692"/>
        <pc:sldMasterMkLst>
          <pc:docMk/>
          <pc:sldMasterMk cId="0" sldId="2147483648"/>
        </pc:sldMasterMkLst>
        <pc:spChg chg="mod">
          <ac:chgData name="Nils Olaf Petersen | GD Holz e.V." userId="40e43adc-97c9-4e2f-b657-29071a156741" providerId="ADAL" clId="{F304EAEB-91FA-4337-B6D9-779D3EE3D884}" dt="2023-10-27T14:55:45.211" v="110" actId="692"/>
          <ac:spMkLst>
            <pc:docMk/>
            <pc:sldMasterMk cId="0" sldId="2147483648"/>
            <ac:spMk id="1031" creationId="{08AFF9BA-2D91-4DCC-B4B9-AD6B0E2C4976}"/>
          </ac:spMkLst>
        </pc:spChg>
        <pc:picChg chg="add mod">
          <ac:chgData name="Nils Olaf Petersen | GD Holz e.V." userId="40e43adc-97c9-4e2f-b657-29071a156741" providerId="ADAL" clId="{F304EAEB-91FA-4337-B6D9-779D3EE3D884}" dt="2023-10-27T14:54:13.094" v="57" actId="14100"/>
          <ac:picMkLst>
            <pc:docMk/>
            <pc:sldMasterMk cId="0" sldId="2147483648"/>
            <ac:picMk id="2" creationId="{760F55E2-64D3-8544-73EC-1C96168FE195}"/>
          </ac:picMkLst>
        </pc:picChg>
        <pc:picChg chg="del">
          <ac:chgData name="Nils Olaf Petersen | GD Holz e.V." userId="40e43adc-97c9-4e2f-b657-29071a156741" providerId="ADAL" clId="{F304EAEB-91FA-4337-B6D9-779D3EE3D884}" dt="2023-10-27T14:53:55.983" v="51" actId="478"/>
          <ac:picMkLst>
            <pc:docMk/>
            <pc:sldMasterMk cId="0" sldId="2147483648"/>
            <ac:picMk id="1032" creationId="{C5886D94-6EAF-4C37-B49D-EC7D4BD57E10}"/>
          </ac:picMkLst>
        </pc:picChg>
      </pc:sldMasterChg>
      <pc:sldMasterChg chg="new mod addSldLayout">
        <pc:chgData name="Nils Olaf Petersen | GD Holz e.V." userId="40e43adc-97c9-4e2f-b657-29071a156741" providerId="ADAL" clId="{F304EAEB-91FA-4337-B6D9-779D3EE3D884}" dt="2023-10-27T14:53:41.516" v="50" actId="6938"/>
        <pc:sldMasterMkLst>
          <pc:docMk/>
          <pc:sldMasterMk cId="3093928647" sldId="2147483662"/>
        </pc:sldMasterMkLst>
        <pc:sldLayoutChg chg="new replId">
          <pc:chgData name="Nils Olaf Petersen | GD Holz e.V." userId="40e43adc-97c9-4e2f-b657-29071a156741" providerId="ADAL" clId="{F304EAEB-91FA-4337-B6D9-779D3EE3D884}" dt="2023-10-27T14:53:41.516" v="50" actId="6938"/>
          <pc:sldLayoutMkLst>
            <pc:docMk/>
            <pc:sldMasterMk cId="3093928647" sldId="2147483662"/>
            <pc:sldLayoutMk cId="3838524344" sldId="2147483663"/>
          </pc:sldLayoutMkLst>
        </pc:sldLayoutChg>
        <pc:sldLayoutChg chg="new replId">
          <pc:chgData name="Nils Olaf Petersen | GD Holz e.V." userId="40e43adc-97c9-4e2f-b657-29071a156741" providerId="ADAL" clId="{F304EAEB-91FA-4337-B6D9-779D3EE3D884}" dt="2023-10-27T14:53:41.516" v="50" actId="6938"/>
          <pc:sldLayoutMkLst>
            <pc:docMk/>
            <pc:sldMasterMk cId="3093928647" sldId="2147483662"/>
            <pc:sldLayoutMk cId="896051068" sldId="2147483664"/>
          </pc:sldLayoutMkLst>
        </pc:sldLayoutChg>
        <pc:sldLayoutChg chg="new replId">
          <pc:chgData name="Nils Olaf Petersen | GD Holz e.V." userId="40e43adc-97c9-4e2f-b657-29071a156741" providerId="ADAL" clId="{F304EAEB-91FA-4337-B6D9-779D3EE3D884}" dt="2023-10-27T14:53:41.516" v="50" actId="6938"/>
          <pc:sldLayoutMkLst>
            <pc:docMk/>
            <pc:sldMasterMk cId="3093928647" sldId="2147483662"/>
            <pc:sldLayoutMk cId="2757530435" sldId="2147483665"/>
          </pc:sldLayoutMkLst>
        </pc:sldLayoutChg>
        <pc:sldLayoutChg chg="new replId">
          <pc:chgData name="Nils Olaf Petersen | GD Holz e.V." userId="40e43adc-97c9-4e2f-b657-29071a156741" providerId="ADAL" clId="{F304EAEB-91FA-4337-B6D9-779D3EE3D884}" dt="2023-10-27T14:53:41.516" v="50" actId="6938"/>
          <pc:sldLayoutMkLst>
            <pc:docMk/>
            <pc:sldMasterMk cId="3093928647" sldId="2147483662"/>
            <pc:sldLayoutMk cId="2786774133" sldId="2147483666"/>
          </pc:sldLayoutMkLst>
        </pc:sldLayoutChg>
        <pc:sldLayoutChg chg="new replId">
          <pc:chgData name="Nils Olaf Petersen | GD Holz e.V." userId="40e43adc-97c9-4e2f-b657-29071a156741" providerId="ADAL" clId="{F304EAEB-91FA-4337-B6D9-779D3EE3D884}" dt="2023-10-27T14:53:41.516" v="50" actId="6938"/>
          <pc:sldLayoutMkLst>
            <pc:docMk/>
            <pc:sldMasterMk cId="3093928647" sldId="2147483662"/>
            <pc:sldLayoutMk cId="226239549" sldId="2147483667"/>
          </pc:sldLayoutMkLst>
        </pc:sldLayoutChg>
        <pc:sldLayoutChg chg="new replId">
          <pc:chgData name="Nils Olaf Petersen | GD Holz e.V." userId="40e43adc-97c9-4e2f-b657-29071a156741" providerId="ADAL" clId="{F304EAEB-91FA-4337-B6D9-779D3EE3D884}" dt="2023-10-27T14:53:41.516" v="50" actId="6938"/>
          <pc:sldLayoutMkLst>
            <pc:docMk/>
            <pc:sldMasterMk cId="3093928647" sldId="2147483662"/>
            <pc:sldLayoutMk cId="743825030" sldId="2147483668"/>
          </pc:sldLayoutMkLst>
        </pc:sldLayoutChg>
        <pc:sldLayoutChg chg="new replId">
          <pc:chgData name="Nils Olaf Petersen | GD Holz e.V." userId="40e43adc-97c9-4e2f-b657-29071a156741" providerId="ADAL" clId="{F304EAEB-91FA-4337-B6D9-779D3EE3D884}" dt="2023-10-27T14:53:41.516" v="50" actId="6938"/>
          <pc:sldLayoutMkLst>
            <pc:docMk/>
            <pc:sldMasterMk cId="3093928647" sldId="2147483662"/>
            <pc:sldLayoutMk cId="559465114" sldId="2147483669"/>
          </pc:sldLayoutMkLst>
        </pc:sldLayoutChg>
        <pc:sldLayoutChg chg="new replId">
          <pc:chgData name="Nils Olaf Petersen | GD Holz e.V." userId="40e43adc-97c9-4e2f-b657-29071a156741" providerId="ADAL" clId="{F304EAEB-91FA-4337-B6D9-779D3EE3D884}" dt="2023-10-27T14:53:41.516" v="50" actId="6938"/>
          <pc:sldLayoutMkLst>
            <pc:docMk/>
            <pc:sldMasterMk cId="3093928647" sldId="2147483662"/>
            <pc:sldLayoutMk cId="2805057250" sldId="2147483670"/>
          </pc:sldLayoutMkLst>
        </pc:sldLayoutChg>
        <pc:sldLayoutChg chg="new replId">
          <pc:chgData name="Nils Olaf Petersen | GD Holz e.V." userId="40e43adc-97c9-4e2f-b657-29071a156741" providerId="ADAL" clId="{F304EAEB-91FA-4337-B6D9-779D3EE3D884}" dt="2023-10-27T14:53:41.516" v="50" actId="6938"/>
          <pc:sldLayoutMkLst>
            <pc:docMk/>
            <pc:sldMasterMk cId="3093928647" sldId="2147483662"/>
            <pc:sldLayoutMk cId="1703739968" sldId="2147483671"/>
          </pc:sldLayoutMkLst>
        </pc:sldLayoutChg>
        <pc:sldLayoutChg chg="new replId">
          <pc:chgData name="Nils Olaf Petersen | GD Holz e.V." userId="40e43adc-97c9-4e2f-b657-29071a156741" providerId="ADAL" clId="{F304EAEB-91FA-4337-B6D9-779D3EE3D884}" dt="2023-10-27T14:53:41.516" v="50" actId="6938"/>
          <pc:sldLayoutMkLst>
            <pc:docMk/>
            <pc:sldMasterMk cId="3093928647" sldId="2147483662"/>
            <pc:sldLayoutMk cId="2269722911" sldId="2147483672"/>
          </pc:sldLayoutMkLst>
        </pc:sldLayoutChg>
        <pc:sldLayoutChg chg="new replId">
          <pc:chgData name="Nils Olaf Petersen | GD Holz e.V." userId="40e43adc-97c9-4e2f-b657-29071a156741" providerId="ADAL" clId="{F304EAEB-91FA-4337-B6D9-779D3EE3D884}" dt="2023-10-27T14:53:41.516" v="50" actId="6938"/>
          <pc:sldLayoutMkLst>
            <pc:docMk/>
            <pc:sldMasterMk cId="3093928647" sldId="2147483662"/>
            <pc:sldLayoutMk cId="704109988" sldId="2147483673"/>
          </pc:sldLayoutMkLst>
        </pc:sldLayoutChg>
      </pc:sldMasterChg>
    </pc:docChg>
  </pc:docChgLst>
  <pc:docChgLst>
    <pc:chgData name="Franz-Xaver Kraft | GD Holz Service GmbH" userId="fa911a90-8c39-462c-9b85-e283701aa257" providerId="ADAL" clId="{7405E37B-D8C9-425B-98D5-17425C5B1BC5}"/>
    <pc:docChg chg="undo custSel addSld delSld modSld sldOrd">
      <pc:chgData name="Franz-Xaver Kraft | GD Holz Service GmbH" userId="fa911a90-8c39-462c-9b85-e283701aa257" providerId="ADAL" clId="{7405E37B-D8C9-425B-98D5-17425C5B1BC5}" dt="2023-11-02T15:44:53.438" v="4621" actId="20577"/>
      <pc:docMkLst>
        <pc:docMk/>
      </pc:docMkLst>
      <pc:sldChg chg="addSp delSp modSp mod chgLayout">
        <pc:chgData name="Franz-Xaver Kraft | GD Holz Service GmbH" userId="fa911a90-8c39-462c-9b85-e283701aa257" providerId="ADAL" clId="{7405E37B-D8C9-425B-98D5-17425C5B1BC5}" dt="2023-11-02T13:55:27.926" v="55" actId="478"/>
        <pc:sldMkLst>
          <pc:docMk/>
          <pc:sldMk cId="0" sldId="294"/>
        </pc:sldMkLst>
        <pc:spChg chg="mod ord">
          <ac:chgData name="Franz-Xaver Kraft | GD Holz Service GmbH" userId="fa911a90-8c39-462c-9b85-e283701aa257" providerId="ADAL" clId="{7405E37B-D8C9-425B-98D5-17425C5B1BC5}" dt="2023-11-02T13:53:29.294" v="0" actId="700"/>
          <ac:spMkLst>
            <pc:docMk/>
            <pc:sldMk cId="0" sldId="294"/>
            <ac:spMk id="2" creationId="{E070740F-A6FC-4F3E-8DCD-6B331BCEEFDC}"/>
          </ac:spMkLst>
        </pc:spChg>
        <pc:spChg chg="add del">
          <ac:chgData name="Franz-Xaver Kraft | GD Holz Service GmbH" userId="fa911a90-8c39-462c-9b85-e283701aa257" providerId="ADAL" clId="{7405E37B-D8C9-425B-98D5-17425C5B1BC5}" dt="2023-11-02T13:55:26.681" v="54" actId="478"/>
          <ac:spMkLst>
            <pc:docMk/>
            <pc:sldMk cId="0" sldId="294"/>
            <ac:spMk id="3" creationId="{324C6A06-25D8-431D-8978-FB7BF2B5514E}"/>
          </ac:spMkLst>
        </pc:spChg>
        <pc:spChg chg="add mod ord">
          <ac:chgData name="Franz-Xaver Kraft | GD Holz Service GmbH" userId="fa911a90-8c39-462c-9b85-e283701aa257" providerId="ADAL" clId="{7405E37B-D8C9-425B-98D5-17425C5B1BC5}" dt="2023-11-02T13:55:22.571" v="53" actId="20577"/>
          <ac:spMkLst>
            <pc:docMk/>
            <pc:sldMk cId="0" sldId="294"/>
            <ac:spMk id="4" creationId="{2C5DA3DD-588E-F620-2058-9A2D8FF16C6B}"/>
          </ac:spMkLst>
        </pc:spChg>
        <pc:spChg chg="add mod ord">
          <ac:chgData name="Franz-Xaver Kraft | GD Holz Service GmbH" userId="fa911a90-8c39-462c-9b85-e283701aa257" providerId="ADAL" clId="{7405E37B-D8C9-425B-98D5-17425C5B1BC5}" dt="2023-11-02T13:55:17.591" v="42"/>
          <ac:spMkLst>
            <pc:docMk/>
            <pc:sldMk cId="0" sldId="294"/>
            <ac:spMk id="5" creationId="{5CB8D62F-55E4-1728-6D65-DB6F9D869BFA}"/>
          </ac:spMkLst>
        </pc:spChg>
        <pc:spChg chg="add del">
          <ac:chgData name="Franz-Xaver Kraft | GD Holz Service GmbH" userId="fa911a90-8c39-462c-9b85-e283701aa257" providerId="ADAL" clId="{7405E37B-D8C9-425B-98D5-17425C5B1BC5}" dt="2023-11-02T13:55:27.926" v="55" actId="478"/>
          <ac:spMkLst>
            <pc:docMk/>
            <pc:sldMk cId="0" sldId="294"/>
            <ac:spMk id="2051" creationId="{98920EC6-A419-4A8E-B835-15256DFC3C25}"/>
          </ac:spMkLst>
        </pc:spChg>
      </pc:sldChg>
      <pc:sldChg chg="del">
        <pc:chgData name="Franz-Xaver Kraft | GD Holz Service GmbH" userId="fa911a90-8c39-462c-9b85-e283701aa257" providerId="ADAL" clId="{7405E37B-D8C9-425B-98D5-17425C5B1BC5}" dt="2023-11-02T14:05:26.133" v="373" actId="47"/>
        <pc:sldMkLst>
          <pc:docMk/>
          <pc:sldMk cId="3171238726" sldId="295"/>
        </pc:sldMkLst>
      </pc:sldChg>
      <pc:sldChg chg="addSp modSp new mod">
        <pc:chgData name="Franz-Xaver Kraft | GD Holz Service GmbH" userId="fa911a90-8c39-462c-9b85-e283701aa257" providerId="ADAL" clId="{7405E37B-D8C9-425B-98D5-17425C5B1BC5}" dt="2023-11-02T15:23:26.071" v="4300" actId="20577"/>
        <pc:sldMkLst>
          <pc:docMk/>
          <pc:sldMk cId="3907347175" sldId="296"/>
        </pc:sldMkLst>
        <pc:spChg chg="mod">
          <ac:chgData name="Franz-Xaver Kraft | GD Holz Service GmbH" userId="fa911a90-8c39-462c-9b85-e283701aa257" providerId="ADAL" clId="{7405E37B-D8C9-425B-98D5-17425C5B1BC5}" dt="2023-11-02T14:01:28.071" v="64" actId="20577"/>
          <ac:spMkLst>
            <pc:docMk/>
            <pc:sldMk cId="3907347175" sldId="296"/>
            <ac:spMk id="2" creationId="{159B915A-5113-3D4D-90A2-084647B8B918}"/>
          </ac:spMkLst>
        </pc:spChg>
        <pc:spChg chg="mod">
          <ac:chgData name="Franz-Xaver Kraft | GD Holz Service GmbH" userId="fa911a90-8c39-462c-9b85-e283701aa257" providerId="ADAL" clId="{7405E37B-D8C9-425B-98D5-17425C5B1BC5}" dt="2023-11-02T15:23:26.071" v="4300" actId="20577"/>
          <ac:spMkLst>
            <pc:docMk/>
            <pc:sldMk cId="3907347175" sldId="296"/>
            <ac:spMk id="3" creationId="{2C07619C-401D-C9D5-61CE-1C4033CE18A3}"/>
          </ac:spMkLst>
        </pc:spChg>
        <pc:picChg chg="add mod">
          <ac:chgData name="Franz-Xaver Kraft | GD Holz Service GmbH" userId="fa911a90-8c39-462c-9b85-e283701aa257" providerId="ADAL" clId="{7405E37B-D8C9-425B-98D5-17425C5B1BC5}" dt="2023-11-02T14:21:44.802" v="1398" actId="1076"/>
          <ac:picMkLst>
            <pc:docMk/>
            <pc:sldMk cId="3907347175" sldId="296"/>
            <ac:picMk id="5" creationId="{46A99514-9E36-3E8F-75CC-8E6A93248817}"/>
          </ac:picMkLst>
        </pc:picChg>
      </pc:sldChg>
      <pc:sldChg chg="addSp delSp modSp new mod modAnim">
        <pc:chgData name="Franz-Xaver Kraft | GD Holz Service GmbH" userId="fa911a90-8c39-462c-9b85-e283701aa257" providerId="ADAL" clId="{7405E37B-D8C9-425B-98D5-17425C5B1BC5}" dt="2023-11-02T15:31:30.799" v="4410"/>
        <pc:sldMkLst>
          <pc:docMk/>
          <pc:sldMk cId="4156195314" sldId="297"/>
        </pc:sldMkLst>
        <pc:spChg chg="mod">
          <ac:chgData name="Franz-Xaver Kraft | GD Holz Service GmbH" userId="fa911a90-8c39-462c-9b85-e283701aa257" providerId="ADAL" clId="{7405E37B-D8C9-425B-98D5-17425C5B1BC5}" dt="2023-11-02T14:10:31.534" v="601" actId="2711"/>
          <ac:spMkLst>
            <pc:docMk/>
            <pc:sldMk cId="4156195314" sldId="297"/>
            <ac:spMk id="2" creationId="{01623657-A25B-8AB4-F8FA-314DEF5001DD}"/>
          </ac:spMkLst>
        </pc:spChg>
        <pc:spChg chg="del">
          <ac:chgData name="Franz-Xaver Kraft | GD Holz Service GmbH" userId="fa911a90-8c39-462c-9b85-e283701aa257" providerId="ADAL" clId="{7405E37B-D8C9-425B-98D5-17425C5B1BC5}" dt="2023-11-02T14:09:53.577" v="593" actId="478"/>
          <ac:spMkLst>
            <pc:docMk/>
            <pc:sldMk cId="4156195314" sldId="297"/>
            <ac:spMk id="3" creationId="{3410DEDF-A64C-4403-BDB2-CA70FF9E52C7}"/>
          </ac:spMkLst>
        </pc:spChg>
        <pc:spChg chg="mod">
          <ac:chgData name="Franz-Xaver Kraft | GD Holz Service GmbH" userId="fa911a90-8c39-462c-9b85-e283701aa257" providerId="ADAL" clId="{7405E37B-D8C9-425B-98D5-17425C5B1BC5}" dt="2023-11-02T14:10:26.954" v="600" actId="2711"/>
          <ac:spMkLst>
            <pc:docMk/>
            <pc:sldMk cId="4156195314" sldId="297"/>
            <ac:spMk id="4" creationId="{E97DA0D6-0E40-18FD-3813-FAF130C7C616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0:03.520" v="597"/>
          <ac:spMkLst>
            <pc:docMk/>
            <pc:sldMk cId="4156195314" sldId="297"/>
            <ac:spMk id="5" creationId="{751CF9BD-D8E0-0631-976E-D2B0C4ED54BE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0:03.520" v="597"/>
          <ac:spMkLst>
            <pc:docMk/>
            <pc:sldMk cId="4156195314" sldId="297"/>
            <ac:spMk id="6" creationId="{5E466683-AFE6-B6A2-0D08-E6AC8AA5338A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0:03.520" v="597"/>
          <ac:spMkLst>
            <pc:docMk/>
            <pc:sldMk cId="4156195314" sldId="297"/>
            <ac:spMk id="7" creationId="{AB6F3369-292F-1508-0988-F66A45490DAD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0:03.520" v="597"/>
          <ac:spMkLst>
            <pc:docMk/>
            <pc:sldMk cId="4156195314" sldId="297"/>
            <ac:spMk id="8" creationId="{EB74CDB7-BCCC-F65E-5889-22DFCCB763AC}"/>
          </ac:spMkLst>
        </pc:spChg>
        <pc:spChg chg="mod">
          <ac:chgData name="Franz-Xaver Kraft | GD Holz Service GmbH" userId="fa911a90-8c39-462c-9b85-e283701aa257" providerId="ADAL" clId="{7405E37B-D8C9-425B-98D5-17425C5B1BC5}" dt="2023-11-02T14:09:54.761" v="594"/>
          <ac:spMkLst>
            <pc:docMk/>
            <pc:sldMk cId="4156195314" sldId="297"/>
            <ac:spMk id="10" creationId="{13B86739-B35A-E311-2E52-EC0CB099DC38}"/>
          </ac:spMkLst>
        </pc:spChg>
        <pc:spChg chg="mod">
          <ac:chgData name="Franz-Xaver Kraft | GD Holz Service GmbH" userId="fa911a90-8c39-462c-9b85-e283701aa257" providerId="ADAL" clId="{7405E37B-D8C9-425B-98D5-17425C5B1BC5}" dt="2023-11-02T14:09:54.761" v="594"/>
          <ac:spMkLst>
            <pc:docMk/>
            <pc:sldMk cId="4156195314" sldId="297"/>
            <ac:spMk id="11" creationId="{6606F5C1-63A8-F633-DA8A-C4BC1B744188}"/>
          </ac:spMkLst>
        </pc:spChg>
        <pc:spChg chg="mod">
          <ac:chgData name="Franz-Xaver Kraft | GD Holz Service GmbH" userId="fa911a90-8c39-462c-9b85-e283701aa257" providerId="ADAL" clId="{7405E37B-D8C9-425B-98D5-17425C5B1BC5}" dt="2023-11-02T14:09:54.761" v="594"/>
          <ac:spMkLst>
            <pc:docMk/>
            <pc:sldMk cId="4156195314" sldId="297"/>
            <ac:spMk id="13" creationId="{99C9983E-8475-BF1D-FE9D-FC982AABF5FE}"/>
          </ac:spMkLst>
        </pc:spChg>
        <pc:spChg chg="mod">
          <ac:chgData name="Franz-Xaver Kraft | GD Holz Service GmbH" userId="fa911a90-8c39-462c-9b85-e283701aa257" providerId="ADAL" clId="{7405E37B-D8C9-425B-98D5-17425C5B1BC5}" dt="2023-11-02T14:09:54.761" v="594"/>
          <ac:spMkLst>
            <pc:docMk/>
            <pc:sldMk cId="4156195314" sldId="297"/>
            <ac:spMk id="14" creationId="{A71FDF51-279C-4FFD-1BA0-32710545D0AE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0:03.520" v="597"/>
          <ac:spMkLst>
            <pc:docMk/>
            <pc:sldMk cId="4156195314" sldId="297"/>
            <ac:spMk id="15" creationId="{15DCFB1B-DC4B-FDFC-5978-085712A1EF9D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0:03.520" v="597"/>
          <ac:spMkLst>
            <pc:docMk/>
            <pc:sldMk cId="4156195314" sldId="297"/>
            <ac:spMk id="16" creationId="{EC440991-C154-8FE0-3EB6-03ED59B6BD36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0:03.520" v="597"/>
          <ac:spMkLst>
            <pc:docMk/>
            <pc:sldMk cId="4156195314" sldId="297"/>
            <ac:spMk id="17" creationId="{DFB7CA33-222D-CEE8-0591-7DA863FA232F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0:03.520" v="597"/>
          <ac:spMkLst>
            <pc:docMk/>
            <pc:sldMk cId="4156195314" sldId="297"/>
            <ac:spMk id="18" creationId="{4BADFCF8-DD0F-6A4D-273A-0CD20D665089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0:03.520" v="597"/>
          <ac:spMkLst>
            <pc:docMk/>
            <pc:sldMk cId="4156195314" sldId="297"/>
            <ac:spMk id="19" creationId="{1CB2E798-7EFE-9DDD-DBEB-47BAA190D42E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0:03.520" v="597"/>
          <ac:spMkLst>
            <pc:docMk/>
            <pc:sldMk cId="4156195314" sldId="297"/>
            <ac:spMk id="20" creationId="{131D05B6-7A84-6166-A810-9D7C8FA6C3A8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0:03.520" v="597"/>
          <ac:spMkLst>
            <pc:docMk/>
            <pc:sldMk cId="4156195314" sldId="297"/>
            <ac:spMk id="21" creationId="{DCAEA59E-4A70-D8A8-8EAF-CBBD53BD2543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0:03.520" v="597"/>
          <ac:spMkLst>
            <pc:docMk/>
            <pc:sldMk cId="4156195314" sldId="297"/>
            <ac:spMk id="22" creationId="{DFC8AE67-C584-D66C-501D-7812E2DC68A8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0:03.520" v="597"/>
          <ac:spMkLst>
            <pc:docMk/>
            <pc:sldMk cId="4156195314" sldId="297"/>
            <ac:spMk id="23" creationId="{FA7C7D06-4619-2455-6A7F-79D0775364FC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10:26.954" v="600" actId="2711"/>
          <ac:spMkLst>
            <pc:docMk/>
            <pc:sldMk cId="4156195314" sldId="297"/>
            <ac:spMk id="24" creationId="{2F12E5A0-E648-2597-7DF5-CC4E4006E425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13:42.821" v="847" actId="1037"/>
          <ac:spMkLst>
            <pc:docMk/>
            <pc:sldMk cId="4156195314" sldId="297"/>
            <ac:spMk id="25" creationId="{AFE7CA2E-D71A-970D-69AE-784DE2CD807A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10:26.954" v="600" actId="2711"/>
          <ac:spMkLst>
            <pc:docMk/>
            <pc:sldMk cId="4156195314" sldId="297"/>
            <ac:spMk id="26" creationId="{5F9BCE8E-0930-94C0-3960-5E11349D37DD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10:26.954" v="600" actId="2711"/>
          <ac:spMkLst>
            <pc:docMk/>
            <pc:sldMk cId="4156195314" sldId="297"/>
            <ac:spMk id="27" creationId="{F6E301AF-AD86-0DE5-2504-8A7376A1CDA5}"/>
          </ac:spMkLst>
        </pc:spChg>
        <pc:spChg chg="mod">
          <ac:chgData name="Franz-Xaver Kraft | GD Holz Service GmbH" userId="fa911a90-8c39-462c-9b85-e283701aa257" providerId="ADAL" clId="{7405E37B-D8C9-425B-98D5-17425C5B1BC5}" dt="2023-11-02T14:10:03.550" v="598"/>
          <ac:spMkLst>
            <pc:docMk/>
            <pc:sldMk cId="4156195314" sldId="297"/>
            <ac:spMk id="29" creationId="{8104D578-F8A6-A200-7D23-18D33AEC3565}"/>
          </ac:spMkLst>
        </pc:spChg>
        <pc:spChg chg="mod">
          <ac:chgData name="Franz-Xaver Kraft | GD Holz Service GmbH" userId="fa911a90-8c39-462c-9b85-e283701aa257" providerId="ADAL" clId="{7405E37B-D8C9-425B-98D5-17425C5B1BC5}" dt="2023-11-02T14:10:57.586" v="634" actId="20577"/>
          <ac:spMkLst>
            <pc:docMk/>
            <pc:sldMk cId="4156195314" sldId="297"/>
            <ac:spMk id="30" creationId="{306B33E4-6BF6-784E-4BE2-429B2678347D}"/>
          </ac:spMkLst>
        </pc:spChg>
        <pc:spChg chg="mod">
          <ac:chgData name="Franz-Xaver Kraft | GD Holz Service GmbH" userId="fa911a90-8c39-462c-9b85-e283701aa257" providerId="ADAL" clId="{7405E37B-D8C9-425B-98D5-17425C5B1BC5}" dt="2023-11-02T14:10:03.550" v="598"/>
          <ac:spMkLst>
            <pc:docMk/>
            <pc:sldMk cId="4156195314" sldId="297"/>
            <ac:spMk id="32" creationId="{9714FE19-D0B4-7EF4-4320-02AE3499B41F}"/>
          </ac:spMkLst>
        </pc:spChg>
        <pc:spChg chg="mod">
          <ac:chgData name="Franz-Xaver Kraft | GD Holz Service GmbH" userId="fa911a90-8c39-462c-9b85-e283701aa257" providerId="ADAL" clId="{7405E37B-D8C9-425B-98D5-17425C5B1BC5}" dt="2023-11-02T14:12:07.160" v="783" actId="1036"/>
          <ac:spMkLst>
            <pc:docMk/>
            <pc:sldMk cId="4156195314" sldId="297"/>
            <ac:spMk id="33" creationId="{2C37E303-1116-1E13-4C49-77BFFEC64AF2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13:46.241" v="848" actId="14100"/>
          <ac:spMkLst>
            <pc:docMk/>
            <pc:sldMk cId="4156195314" sldId="297"/>
            <ac:spMk id="34" creationId="{8E547BF6-DA0E-2779-2A98-26A56420FB61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10:26.954" v="600" actId="2711"/>
          <ac:spMkLst>
            <pc:docMk/>
            <pc:sldMk cId="4156195314" sldId="297"/>
            <ac:spMk id="35" creationId="{B2A3A69A-1209-819F-CD00-85E82D59BA16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10:26.954" v="600" actId="2711"/>
          <ac:spMkLst>
            <pc:docMk/>
            <pc:sldMk cId="4156195314" sldId="297"/>
            <ac:spMk id="36" creationId="{0F0500DC-14BA-4C2A-6EDC-C795FCAF993F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14:10.635" v="859" actId="20577"/>
          <ac:spMkLst>
            <pc:docMk/>
            <pc:sldMk cId="4156195314" sldId="297"/>
            <ac:spMk id="37" creationId="{22FCB54F-35F3-BCCD-A91A-E43C096E5D5A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13:52.671" v="851" actId="1036"/>
          <ac:spMkLst>
            <pc:docMk/>
            <pc:sldMk cId="4156195314" sldId="297"/>
            <ac:spMk id="38" creationId="{9C27865B-9248-E2A7-A844-F3332E9B7F2C}"/>
          </ac:spMkLst>
        </pc:spChg>
        <pc:spChg chg="add mod">
          <ac:chgData name="Franz-Xaver Kraft | GD Holz Service GmbH" userId="fa911a90-8c39-462c-9b85-e283701aa257" providerId="ADAL" clId="{7405E37B-D8C9-425B-98D5-17425C5B1BC5}" dt="2023-11-02T15:23:50.869" v="4303" actId="20577"/>
          <ac:spMkLst>
            <pc:docMk/>
            <pc:sldMk cId="4156195314" sldId="297"/>
            <ac:spMk id="39" creationId="{065FEB23-27DA-D483-55A8-6C65D5D88904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14:00.766" v="853" actId="1037"/>
          <ac:spMkLst>
            <pc:docMk/>
            <pc:sldMk cId="4156195314" sldId="297"/>
            <ac:spMk id="40" creationId="{D1599E58-2553-9EC7-7204-CB2D75901571}"/>
          </ac:spMkLst>
        </pc:spChg>
        <pc:spChg chg="add del mod">
          <ac:chgData name="Franz-Xaver Kraft | GD Holz Service GmbH" userId="fa911a90-8c39-462c-9b85-e283701aa257" providerId="ADAL" clId="{7405E37B-D8C9-425B-98D5-17425C5B1BC5}" dt="2023-11-02T14:14:12.721" v="860" actId="478"/>
          <ac:spMkLst>
            <pc:docMk/>
            <pc:sldMk cId="4156195314" sldId="297"/>
            <ac:spMk id="41" creationId="{8F9B1CC7-8754-D56A-6AFA-6645DE1107B5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12:47.150" v="807" actId="20577"/>
          <ac:spMkLst>
            <pc:docMk/>
            <pc:sldMk cId="4156195314" sldId="297"/>
            <ac:spMk id="42" creationId="{C673527E-A0A9-7175-5C59-5C9B2820169F}"/>
          </ac:spMkLst>
        </pc:spChg>
        <pc:spChg chg="mod">
          <ac:chgData name="Franz-Xaver Kraft | GD Holz Service GmbH" userId="fa911a90-8c39-462c-9b85-e283701aa257" providerId="ADAL" clId="{7405E37B-D8C9-425B-98D5-17425C5B1BC5}" dt="2023-11-02T14:10:11" v="599"/>
          <ac:spMkLst>
            <pc:docMk/>
            <pc:sldMk cId="4156195314" sldId="297"/>
            <ac:spMk id="44" creationId="{AF69E613-C13E-BC9A-D6F7-276771541296}"/>
          </ac:spMkLst>
        </pc:spChg>
        <pc:spChg chg="mod">
          <ac:chgData name="Franz-Xaver Kraft | GD Holz Service GmbH" userId="fa911a90-8c39-462c-9b85-e283701aa257" providerId="ADAL" clId="{7405E37B-D8C9-425B-98D5-17425C5B1BC5}" dt="2023-11-02T15:23:32.134" v="4301" actId="20577"/>
          <ac:spMkLst>
            <pc:docMk/>
            <pc:sldMk cId="4156195314" sldId="297"/>
            <ac:spMk id="45" creationId="{D1699820-8962-4532-5CF1-480E56D94DDF}"/>
          </ac:spMkLst>
        </pc:spChg>
        <pc:grpChg chg="add del mod">
          <ac:chgData name="Franz-Xaver Kraft | GD Holz Service GmbH" userId="fa911a90-8c39-462c-9b85-e283701aa257" providerId="ADAL" clId="{7405E37B-D8C9-425B-98D5-17425C5B1BC5}" dt="2023-11-02T14:10:03.520" v="597"/>
          <ac:grpSpMkLst>
            <pc:docMk/>
            <pc:sldMk cId="4156195314" sldId="297"/>
            <ac:grpSpMk id="9" creationId="{CBE74C05-C401-F3E4-57AF-C2E19B6CBFEF}"/>
          </ac:grpSpMkLst>
        </pc:grpChg>
        <pc:grpChg chg="add del mod">
          <ac:chgData name="Franz-Xaver Kraft | GD Holz Service GmbH" userId="fa911a90-8c39-462c-9b85-e283701aa257" providerId="ADAL" clId="{7405E37B-D8C9-425B-98D5-17425C5B1BC5}" dt="2023-11-02T14:10:03.520" v="597"/>
          <ac:grpSpMkLst>
            <pc:docMk/>
            <pc:sldMk cId="4156195314" sldId="297"/>
            <ac:grpSpMk id="12" creationId="{48D9A82C-F39F-9F6C-F7E0-246B70619514}"/>
          </ac:grpSpMkLst>
        </pc:grpChg>
        <pc:grpChg chg="add mod">
          <ac:chgData name="Franz-Xaver Kraft | GD Holz Service GmbH" userId="fa911a90-8c39-462c-9b85-e283701aa257" providerId="ADAL" clId="{7405E37B-D8C9-425B-98D5-17425C5B1BC5}" dt="2023-11-02T14:10:26.954" v="600" actId="2711"/>
          <ac:grpSpMkLst>
            <pc:docMk/>
            <pc:sldMk cId="4156195314" sldId="297"/>
            <ac:grpSpMk id="28" creationId="{15C3E9AF-7783-5ED0-B100-1AE8F614DE12}"/>
          </ac:grpSpMkLst>
        </pc:grpChg>
        <pc:grpChg chg="add mod">
          <ac:chgData name="Franz-Xaver Kraft | GD Holz Service GmbH" userId="fa911a90-8c39-462c-9b85-e283701aa257" providerId="ADAL" clId="{7405E37B-D8C9-425B-98D5-17425C5B1BC5}" dt="2023-11-02T14:10:26.954" v="600" actId="2711"/>
          <ac:grpSpMkLst>
            <pc:docMk/>
            <pc:sldMk cId="4156195314" sldId="297"/>
            <ac:grpSpMk id="31" creationId="{79F5801F-E309-DBEC-0B42-55057C0F4118}"/>
          </ac:grpSpMkLst>
        </pc:grpChg>
        <pc:grpChg chg="add mod">
          <ac:chgData name="Franz-Xaver Kraft | GD Holz Service GmbH" userId="fa911a90-8c39-462c-9b85-e283701aa257" providerId="ADAL" clId="{7405E37B-D8C9-425B-98D5-17425C5B1BC5}" dt="2023-11-02T14:16:16.546" v="1025" actId="1036"/>
          <ac:grpSpMkLst>
            <pc:docMk/>
            <pc:sldMk cId="4156195314" sldId="297"/>
            <ac:grpSpMk id="43" creationId="{E96232D5-861F-A13A-3B70-C30FDA99D0B1}"/>
          </ac:grpSpMkLst>
        </pc:grpChg>
      </pc:sldChg>
      <pc:sldChg chg="modSp new mod modNotesTx">
        <pc:chgData name="Franz-Xaver Kraft | GD Holz Service GmbH" userId="fa911a90-8c39-462c-9b85-e283701aa257" providerId="ADAL" clId="{7405E37B-D8C9-425B-98D5-17425C5B1BC5}" dt="2023-11-02T15:37:39.398" v="4550" actId="20577"/>
        <pc:sldMkLst>
          <pc:docMk/>
          <pc:sldMk cId="2357926583" sldId="298"/>
        </pc:sldMkLst>
        <pc:spChg chg="mod">
          <ac:chgData name="Franz-Xaver Kraft | GD Holz Service GmbH" userId="fa911a90-8c39-462c-9b85-e283701aa257" providerId="ADAL" clId="{7405E37B-D8C9-425B-98D5-17425C5B1BC5}" dt="2023-11-02T14:05:35.868" v="381" actId="20577"/>
          <ac:spMkLst>
            <pc:docMk/>
            <pc:sldMk cId="2357926583" sldId="298"/>
            <ac:spMk id="2" creationId="{F150F4B5-E0FA-3F87-3CF4-AD576541581C}"/>
          </ac:spMkLst>
        </pc:spChg>
        <pc:spChg chg="mod">
          <ac:chgData name="Franz-Xaver Kraft | GD Holz Service GmbH" userId="fa911a90-8c39-462c-9b85-e283701aa257" providerId="ADAL" clId="{7405E37B-D8C9-425B-98D5-17425C5B1BC5}" dt="2023-11-02T15:37:39.398" v="4550" actId="20577"/>
          <ac:spMkLst>
            <pc:docMk/>
            <pc:sldMk cId="2357926583" sldId="298"/>
            <ac:spMk id="3" creationId="{B762660D-7873-EC0A-D2A0-69177596DD32}"/>
          </ac:spMkLst>
        </pc:spChg>
      </pc:sldChg>
      <pc:sldChg chg="modSp new mod modAnim">
        <pc:chgData name="Franz-Xaver Kraft | GD Holz Service GmbH" userId="fa911a90-8c39-462c-9b85-e283701aa257" providerId="ADAL" clId="{7405E37B-D8C9-425B-98D5-17425C5B1BC5}" dt="2023-11-02T15:31:50.599" v="4412"/>
        <pc:sldMkLst>
          <pc:docMk/>
          <pc:sldMk cId="1277638123" sldId="299"/>
        </pc:sldMkLst>
        <pc:spChg chg="mod">
          <ac:chgData name="Franz-Xaver Kraft | GD Holz Service GmbH" userId="fa911a90-8c39-462c-9b85-e283701aa257" providerId="ADAL" clId="{7405E37B-D8C9-425B-98D5-17425C5B1BC5}" dt="2023-11-02T14:17:19.230" v="1054" actId="20577"/>
          <ac:spMkLst>
            <pc:docMk/>
            <pc:sldMk cId="1277638123" sldId="299"/>
            <ac:spMk id="2" creationId="{5206B876-FB10-7658-3F62-F1EE2C464B41}"/>
          </ac:spMkLst>
        </pc:spChg>
        <pc:spChg chg="mod">
          <ac:chgData name="Franz-Xaver Kraft | GD Holz Service GmbH" userId="fa911a90-8c39-462c-9b85-e283701aa257" providerId="ADAL" clId="{7405E37B-D8C9-425B-98D5-17425C5B1BC5}" dt="2023-11-02T14:21:32.772" v="1396" actId="20577"/>
          <ac:spMkLst>
            <pc:docMk/>
            <pc:sldMk cId="1277638123" sldId="299"/>
            <ac:spMk id="3" creationId="{78698F36-9016-798C-E999-31276C0237C5}"/>
          </ac:spMkLst>
        </pc:spChg>
      </pc:sldChg>
      <pc:sldChg chg="modSp new mod modAnim">
        <pc:chgData name="Franz-Xaver Kraft | GD Holz Service GmbH" userId="fa911a90-8c39-462c-9b85-e283701aa257" providerId="ADAL" clId="{7405E37B-D8C9-425B-98D5-17425C5B1BC5}" dt="2023-11-02T15:32:23.278" v="4422" actId="20577"/>
        <pc:sldMkLst>
          <pc:docMk/>
          <pc:sldMk cId="1085680282" sldId="300"/>
        </pc:sldMkLst>
        <pc:spChg chg="mod">
          <ac:chgData name="Franz-Xaver Kraft | GD Holz Service GmbH" userId="fa911a90-8c39-462c-9b85-e283701aa257" providerId="ADAL" clId="{7405E37B-D8C9-425B-98D5-17425C5B1BC5}" dt="2023-11-02T14:22:01.461" v="1423" actId="20577"/>
          <ac:spMkLst>
            <pc:docMk/>
            <pc:sldMk cId="1085680282" sldId="300"/>
            <ac:spMk id="2" creationId="{2071EB16-6F65-EFB4-901D-8BF009749F39}"/>
          </ac:spMkLst>
        </pc:spChg>
        <pc:spChg chg="mod">
          <ac:chgData name="Franz-Xaver Kraft | GD Holz Service GmbH" userId="fa911a90-8c39-462c-9b85-e283701aa257" providerId="ADAL" clId="{7405E37B-D8C9-425B-98D5-17425C5B1BC5}" dt="2023-11-02T15:32:23.278" v="4422" actId="20577"/>
          <ac:spMkLst>
            <pc:docMk/>
            <pc:sldMk cId="1085680282" sldId="300"/>
            <ac:spMk id="3" creationId="{5CD9E363-9017-C297-C040-A7C5BB23E0D6}"/>
          </ac:spMkLst>
        </pc:spChg>
      </pc:sldChg>
      <pc:sldChg chg="modSp new del mod ord">
        <pc:chgData name="Franz-Xaver Kraft | GD Holz Service GmbH" userId="fa911a90-8c39-462c-9b85-e283701aa257" providerId="ADAL" clId="{7405E37B-D8C9-425B-98D5-17425C5B1BC5}" dt="2023-11-02T15:12:17.299" v="3628" actId="47"/>
        <pc:sldMkLst>
          <pc:docMk/>
          <pc:sldMk cId="2089334053" sldId="301"/>
        </pc:sldMkLst>
        <pc:spChg chg="mod">
          <ac:chgData name="Franz-Xaver Kraft | GD Holz Service GmbH" userId="fa911a90-8c39-462c-9b85-e283701aa257" providerId="ADAL" clId="{7405E37B-D8C9-425B-98D5-17425C5B1BC5}" dt="2023-11-02T14:30:51.230" v="1888" actId="20577"/>
          <ac:spMkLst>
            <pc:docMk/>
            <pc:sldMk cId="2089334053" sldId="301"/>
            <ac:spMk id="2" creationId="{D54C3951-46A8-9F62-F159-C706C037551B}"/>
          </ac:spMkLst>
        </pc:spChg>
        <pc:spChg chg="mod">
          <ac:chgData name="Franz-Xaver Kraft | GD Holz Service GmbH" userId="fa911a90-8c39-462c-9b85-e283701aa257" providerId="ADAL" clId="{7405E37B-D8C9-425B-98D5-17425C5B1BC5}" dt="2023-11-02T14:31:51.220" v="1973" actId="20577"/>
          <ac:spMkLst>
            <pc:docMk/>
            <pc:sldMk cId="2089334053" sldId="301"/>
            <ac:spMk id="3" creationId="{C05848D2-CA09-CDC7-69F8-B16F5E8EE9AA}"/>
          </ac:spMkLst>
        </pc:spChg>
      </pc:sldChg>
      <pc:sldChg chg="addSp delSp modSp new mod modClrScheme chgLayout">
        <pc:chgData name="Franz-Xaver Kraft | GD Holz Service GmbH" userId="fa911a90-8c39-462c-9b85-e283701aa257" providerId="ADAL" clId="{7405E37B-D8C9-425B-98D5-17425C5B1BC5}" dt="2023-11-02T14:27:26.480" v="1506" actId="20577"/>
        <pc:sldMkLst>
          <pc:docMk/>
          <pc:sldMk cId="1001426344" sldId="302"/>
        </pc:sldMkLst>
        <pc:spChg chg="del mod ord">
          <ac:chgData name="Franz-Xaver Kraft | GD Holz Service GmbH" userId="fa911a90-8c39-462c-9b85-e283701aa257" providerId="ADAL" clId="{7405E37B-D8C9-425B-98D5-17425C5B1BC5}" dt="2023-11-02T14:27:19.720" v="1482" actId="700"/>
          <ac:spMkLst>
            <pc:docMk/>
            <pc:sldMk cId="1001426344" sldId="302"/>
            <ac:spMk id="2" creationId="{59F7732B-4647-A229-76F6-7AC81E2DEA21}"/>
          </ac:spMkLst>
        </pc:spChg>
        <pc:spChg chg="del mod ord">
          <ac:chgData name="Franz-Xaver Kraft | GD Holz Service GmbH" userId="fa911a90-8c39-462c-9b85-e283701aa257" providerId="ADAL" clId="{7405E37B-D8C9-425B-98D5-17425C5B1BC5}" dt="2023-11-02T14:27:19.720" v="1482" actId="700"/>
          <ac:spMkLst>
            <pc:docMk/>
            <pc:sldMk cId="1001426344" sldId="302"/>
            <ac:spMk id="3" creationId="{D09C5586-D4B4-A6EB-CA94-60EDA91E1394}"/>
          </ac:spMkLst>
        </pc:spChg>
        <pc:spChg chg="mod ord">
          <ac:chgData name="Franz-Xaver Kraft | GD Holz Service GmbH" userId="fa911a90-8c39-462c-9b85-e283701aa257" providerId="ADAL" clId="{7405E37B-D8C9-425B-98D5-17425C5B1BC5}" dt="2023-11-02T14:27:19.720" v="1482" actId="700"/>
          <ac:spMkLst>
            <pc:docMk/>
            <pc:sldMk cId="1001426344" sldId="302"/>
            <ac:spMk id="4" creationId="{B7819BC5-B74C-80CF-7C33-F68E2D96112A}"/>
          </ac:spMkLst>
        </pc:spChg>
        <pc:spChg chg="add mod ord">
          <ac:chgData name="Franz-Xaver Kraft | GD Holz Service GmbH" userId="fa911a90-8c39-462c-9b85-e283701aa257" providerId="ADAL" clId="{7405E37B-D8C9-425B-98D5-17425C5B1BC5}" dt="2023-11-02T14:27:26.480" v="1506" actId="20577"/>
          <ac:spMkLst>
            <pc:docMk/>
            <pc:sldMk cId="1001426344" sldId="302"/>
            <ac:spMk id="5" creationId="{5242D5E3-FE10-355A-7E1F-29278D7A6387}"/>
          </ac:spMkLst>
        </pc:spChg>
        <pc:spChg chg="add mod ord">
          <ac:chgData name="Franz-Xaver Kraft | GD Holz Service GmbH" userId="fa911a90-8c39-462c-9b85-e283701aa257" providerId="ADAL" clId="{7405E37B-D8C9-425B-98D5-17425C5B1BC5}" dt="2023-11-02T14:27:19.720" v="1482" actId="700"/>
          <ac:spMkLst>
            <pc:docMk/>
            <pc:sldMk cId="1001426344" sldId="302"/>
            <ac:spMk id="6" creationId="{F512AFA9-6D10-8242-169E-449A25820855}"/>
          </ac:spMkLst>
        </pc:spChg>
      </pc:sldChg>
      <pc:sldChg chg="modSp new mod ord modAnim">
        <pc:chgData name="Franz-Xaver Kraft | GD Holz Service GmbH" userId="fa911a90-8c39-462c-9b85-e283701aa257" providerId="ADAL" clId="{7405E37B-D8C9-425B-98D5-17425C5B1BC5}" dt="2023-11-02T15:44:53.438" v="4621" actId="20577"/>
        <pc:sldMkLst>
          <pc:docMk/>
          <pc:sldMk cId="90394276" sldId="303"/>
        </pc:sldMkLst>
        <pc:spChg chg="mod">
          <ac:chgData name="Franz-Xaver Kraft | GD Holz Service GmbH" userId="fa911a90-8c39-462c-9b85-e283701aa257" providerId="ADAL" clId="{7405E37B-D8C9-425B-98D5-17425C5B1BC5}" dt="2023-11-02T15:17:57.179" v="3981" actId="20577"/>
          <ac:spMkLst>
            <pc:docMk/>
            <pc:sldMk cId="90394276" sldId="303"/>
            <ac:spMk id="2" creationId="{D0BEFD1B-9948-25A0-9C76-52426E5A8EF1}"/>
          </ac:spMkLst>
        </pc:spChg>
        <pc:spChg chg="mod">
          <ac:chgData name="Franz-Xaver Kraft | GD Holz Service GmbH" userId="fa911a90-8c39-462c-9b85-e283701aa257" providerId="ADAL" clId="{7405E37B-D8C9-425B-98D5-17425C5B1BC5}" dt="2023-11-02T15:44:53.438" v="4621" actId="20577"/>
          <ac:spMkLst>
            <pc:docMk/>
            <pc:sldMk cId="90394276" sldId="303"/>
            <ac:spMk id="3" creationId="{ABF36FCD-1127-428C-ABAB-4E87AE290C6A}"/>
          </ac:spMkLst>
        </pc:spChg>
      </pc:sldChg>
      <pc:sldChg chg="modSp new mod modAnim">
        <pc:chgData name="Franz-Xaver Kraft | GD Holz Service GmbH" userId="fa911a90-8c39-462c-9b85-e283701aa257" providerId="ADAL" clId="{7405E37B-D8C9-425B-98D5-17425C5B1BC5}" dt="2023-11-02T15:32:38.829" v="4424"/>
        <pc:sldMkLst>
          <pc:docMk/>
          <pc:sldMk cId="4033433533" sldId="304"/>
        </pc:sldMkLst>
        <pc:spChg chg="mod">
          <ac:chgData name="Franz-Xaver Kraft | GD Holz Service GmbH" userId="fa911a90-8c39-462c-9b85-e283701aa257" providerId="ADAL" clId="{7405E37B-D8C9-425B-98D5-17425C5B1BC5}" dt="2023-11-02T14:32:23.735" v="2009" actId="20577"/>
          <ac:spMkLst>
            <pc:docMk/>
            <pc:sldMk cId="4033433533" sldId="304"/>
            <ac:spMk id="2" creationId="{F8249CC7-AFB4-0322-53E5-50B0A0F1C769}"/>
          </ac:spMkLst>
        </pc:spChg>
        <pc:spChg chg="mod">
          <ac:chgData name="Franz-Xaver Kraft | GD Holz Service GmbH" userId="fa911a90-8c39-462c-9b85-e283701aa257" providerId="ADAL" clId="{7405E37B-D8C9-425B-98D5-17425C5B1BC5}" dt="2023-11-02T15:24:27.788" v="4306" actId="20577"/>
          <ac:spMkLst>
            <pc:docMk/>
            <pc:sldMk cId="4033433533" sldId="304"/>
            <ac:spMk id="3" creationId="{83A85A6B-7DBD-B21E-B3ED-507A2D3FD1EE}"/>
          </ac:spMkLst>
        </pc:spChg>
      </pc:sldChg>
      <pc:sldChg chg="addSp modSp new mod modAnim">
        <pc:chgData name="Franz-Xaver Kraft | GD Holz Service GmbH" userId="fa911a90-8c39-462c-9b85-e283701aa257" providerId="ADAL" clId="{7405E37B-D8C9-425B-98D5-17425C5B1BC5}" dt="2023-11-02T15:24:33.699" v="4307" actId="5793"/>
        <pc:sldMkLst>
          <pc:docMk/>
          <pc:sldMk cId="420010485" sldId="305"/>
        </pc:sldMkLst>
        <pc:spChg chg="mod">
          <ac:chgData name="Franz-Xaver Kraft | GD Holz Service GmbH" userId="fa911a90-8c39-462c-9b85-e283701aa257" providerId="ADAL" clId="{7405E37B-D8C9-425B-98D5-17425C5B1BC5}" dt="2023-11-02T14:40:14.560" v="2518" actId="20577"/>
          <ac:spMkLst>
            <pc:docMk/>
            <pc:sldMk cId="420010485" sldId="305"/>
            <ac:spMk id="2" creationId="{B918060D-C708-0AF4-953B-BC6FF8CB8F7C}"/>
          </ac:spMkLst>
        </pc:spChg>
        <pc:spChg chg="mod">
          <ac:chgData name="Franz-Xaver Kraft | GD Holz Service GmbH" userId="fa911a90-8c39-462c-9b85-e283701aa257" providerId="ADAL" clId="{7405E37B-D8C9-425B-98D5-17425C5B1BC5}" dt="2023-11-02T15:24:33.699" v="4307" actId="5793"/>
          <ac:spMkLst>
            <pc:docMk/>
            <pc:sldMk cId="420010485" sldId="305"/>
            <ac:spMk id="3" creationId="{BCCF90BB-5CA3-BE64-4846-84A03A803AEC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47:05.237" v="2771" actId="1035"/>
          <ac:spMkLst>
            <pc:docMk/>
            <pc:sldMk cId="420010485" sldId="305"/>
            <ac:spMk id="5" creationId="{008890D1-FB28-2FB8-EC7F-46CB3304486B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47:05.237" v="2771" actId="1035"/>
          <ac:spMkLst>
            <pc:docMk/>
            <pc:sldMk cId="420010485" sldId="305"/>
            <ac:spMk id="6" creationId="{AE69F2B9-F6CD-23E2-E074-BB63BEEB01FF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47:05.237" v="2771" actId="1035"/>
          <ac:spMkLst>
            <pc:docMk/>
            <pc:sldMk cId="420010485" sldId="305"/>
            <ac:spMk id="7" creationId="{33751C2A-9A64-DDF4-4D13-12BA5A23788D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47:05.237" v="2771" actId="1035"/>
          <ac:spMkLst>
            <pc:docMk/>
            <pc:sldMk cId="420010485" sldId="305"/>
            <ac:spMk id="8" creationId="{01F5785A-E08E-6A94-6FD3-CB85ECC3FCE8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47:05.237" v="2771" actId="1035"/>
          <ac:spMkLst>
            <pc:docMk/>
            <pc:sldMk cId="420010485" sldId="305"/>
            <ac:spMk id="9" creationId="{14C992FC-99FE-959E-8AD3-F383A314E7EA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47:05.237" v="2771" actId="1035"/>
          <ac:spMkLst>
            <pc:docMk/>
            <pc:sldMk cId="420010485" sldId="305"/>
            <ac:spMk id="10" creationId="{79CFBA67-080A-56F1-B932-5593C9FC0294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47:05.237" v="2771" actId="1035"/>
          <ac:spMkLst>
            <pc:docMk/>
            <pc:sldMk cId="420010485" sldId="305"/>
            <ac:spMk id="11" creationId="{A4EE6C04-14B9-AF40-32B6-400119B1BACF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47:05.237" v="2771" actId="1035"/>
          <ac:spMkLst>
            <pc:docMk/>
            <pc:sldMk cId="420010485" sldId="305"/>
            <ac:spMk id="12" creationId="{87996DF7-BBB1-69EF-44CF-92C7D0102532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47:05.237" v="2771" actId="1035"/>
          <ac:spMkLst>
            <pc:docMk/>
            <pc:sldMk cId="420010485" sldId="305"/>
            <ac:spMk id="13" creationId="{A5F9EF95-EDC2-7DF2-CE23-4F7E3AC85B37}"/>
          </ac:spMkLst>
        </pc:spChg>
        <pc:spChg chg="add mod">
          <ac:chgData name="Franz-Xaver Kraft | GD Holz Service GmbH" userId="fa911a90-8c39-462c-9b85-e283701aa257" providerId="ADAL" clId="{7405E37B-D8C9-425B-98D5-17425C5B1BC5}" dt="2023-11-02T14:47:05.237" v="2771" actId="1035"/>
          <ac:spMkLst>
            <pc:docMk/>
            <pc:sldMk cId="420010485" sldId="305"/>
            <ac:spMk id="14" creationId="{9EF607BF-C50A-F715-0C88-6649F2ED9BBA}"/>
          </ac:spMkLst>
        </pc:spChg>
      </pc:sldChg>
      <pc:sldChg chg="addSp delSp modSp new mod modClrScheme chgLayout">
        <pc:chgData name="Franz-Xaver Kraft | GD Holz Service GmbH" userId="fa911a90-8c39-462c-9b85-e283701aa257" providerId="ADAL" clId="{7405E37B-D8C9-425B-98D5-17425C5B1BC5}" dt="2023-11-02T15:37:57.028" v="4559" actId="20577"/>
        <pc:sldMkLst>
          <pc:docMk/>
          <pc:sldMk cId="319265077" sldId="306"/>
        </pc:sldMkLst>
        <pc:spChg chg="del mod ord">
          <ac:chgData name="Franz-Xaver Kraft | GD Holz Service GmbH" userId="fa911a90-8c39-462c-9b85-e283701aa257" providerId="ADAL" clId="{7405E37B-D8C9-425B-98D5-17425C5B1BC5}" dt="2023-11-02T14:48:27.199" v="2774" actId="700"/>
          <ac:spMkLst>
            <pc:docMk/>
            <pc:sldMk cId="319265077" sldId="306"/>
            <ac:spMk id="2" creationId="{3B49E5B0-537B-2FF7-835D-4DF8F0A4DDE6}"/>
          </ac:spMkLst>
        </pc:spChg>
        <pc:spChg chg="del mod ord">
          <ac:chgData name="Franz-Xaver Kraft | GD Holz Service GmbH" userId="fa911a90-8c39-462c-9b85-e283701aa257" providerId="ADAL" clId="{7405E37B-D8C9-425B-98D5-17425C5B1BC5}" dt="2023-11-02T14:48:27.199" v="2774" actId="700"/>
          <ac:spMkLst>
            <pc:docMk/>
            <pc:sldMk cId="319265077" sldId="306"/>
            <ac:spMk id="3" creationId="{B4AB8853-0200-FE43-C0ED-5AC512D83BE7}"/>
          </ac:spMkLst>
        </pc:spChg>
        <pc:spChg chg="mod ord">
          <ac:chgData name="Franz-Xaver Kraft | GD Holz Service GmbH" userId="fa911a90-8c39-462c-9b85-e283701aa257" providerId="ADAL" clId="{7405E37B-D8C9-425B-98D5-17425C5B1BC5}" dt="2023-11-02T14:48:27.199" v="2774" actId="700"/>
          <ac:spMkLst>
            <pc:docMk/>
            <pc:sldMk cId="319265077" sldId="306"/>
            <ac:spMk id="4" creationId="{99C5F0E3-C239-D4B4-7FC9-06333366AD41}"/>
          </ac:spMkLst>
        </pc:spChg>
        <pc:spChg chg="add mod ord">
          <ac:chgData name="Franz-Xaver Kraft | GD Holz Service GmbH" userId="fa911a90-8c39-462c-9b85-e283701aa257" providerId="ADAL" clId="{7405E37B-D8C9-425B-98D5-17425C5B1BC5}" dt="2023-11-02T15:37:57.028" v="4559" actId="20577"/>
          <ac:spMkLst>
            <pc:docMk/>
            <pc:sldMk cId="319265077" sldId="306"/>
            <ac:spMk id="5" creationId="{7BB05C29-D6CE-1ED4-F16D-F77C6B379F0B}"/>
          </ac:spMkLst>
        </pc:spChg>
        <pc:spChg chg="add mod ord">
          <ac:chgData name="Franz-Xaver Kraft | GD Holz Service GmbH" userId="fa911a90-8c39-462c-9b85-e283701aa257" providerId="ADAL" clId="{7405E37B-D8C9-425B-98D5-17425C5B1BC5}" dt="2023-11-02T14:48:27.199" v="2774" actId="700"/>
          <ac:spMkLst>
            <pc:docMk/>
            <pc:sldMk cId="319265077" sldId="306"/>
            <ac:spMk id="6" creationId="{3E712D83-B6C2-8E0E-4AD6-BB983EBCE46D}"/>
          </ac:spMkLst>
        </pc:spChg>
      </pc:sldChg>
      <pc:sldChg chg="modSp add mod modAnim">
        <pc:chgData name="Franz-Xaver Kraft | GD Holz Service GmbH" userId="fa911a90-8c39-462c-9b85-e283701aa257" providerId="ADAL" clId="{7405E37B-D8C9-425B-98D5-17425C5B1BC5}" dt="2023-11-02T15:38:04.268" v="4570" actId="20577"/>
        <pc:sldMkLst>
          <pc:docMk/>
          <pc:sldMk cId="1037458579" sldId="307"/>
        </pc:sldMkLst>
        <pc:spChg chg="mod">
          <ac:chgData name="Franz-Xaver Kraft | GD Holz Service GmbH" userId="fa911a90-8c39-462c-9b85-e283701aa257" providerId="ADAL" clId="{7405E37B-D8C9-425B-98D5-17425C5B1BC5}" dt="2023-11-02T15:38:04.268" v="4570" actId="20577"/>
          <ac:spMkLst>
            <pc:docMk/>
            <pc:sldMk cId="1037458579" sldId="307"/>
            <ac:spMk id="2" creationId="{3B49E5B0-537B-2FF7-835D-4DF8F0A4DDE6}"/>
          </ac:spMkLst>
        </pc:spChg>
        <pc:spChg chg="mod">
          <ac:chgData name="Franz-Xaver Kraft | GD Holz Service GmbH" userId="fa911a90-8c39-462c-9b85-e283701aa257" providerId="ADAL" clId="{7405E37B-D8C9-425B-98D5-17425C5B1BC5}" dt="2023-11-02T15:26:06.511" v="4319" actId="207"/>
          <ac:spMkLst>
            <pc:docMk/>
            <pc:sldMk cId="1037458579" sldId="307"/>
            <ac:spMk id="3" creationId="{B4AB8853-0200-FE43-C0ED-5AC512D83BE7}"/>
          </ac:spMkLst>
        </pc:spChg>
      </pc:sldChg>
      <pc:sldChg chg="modSp add mod modAnim">
        <pc:chgData name="Franz-Xaver Kraft | GD Holz Service GmbH" userId="fa911a90-8c39-462c-9b85-e283701aa257" providerId="ADAL" clId="{7405E37B-D8C9-425B-98D5-17425C5B1BC5}" dt="2023-11-02T15:43:09.008" v="4595" actId="20577"/>
        <pc:sldMkLst>
          <pc:docMk/>
          <pc:sldMk cId="977923670" sldId="308"/>
        </pc:sldMkLst>
        <pc:spChg chg="mod">
          <ac:chgData name="Franz-Xaver Kraft | GD Holz Service GmbH" userId="fa911a90-8c39-462c-9b85-e283701aa257" providerId="ADAL" clId="{7405E37B-D8C9-425B-98D5-17425C5B1BC5}" dt="2023-11-02T15:38:10.058" v="4579" actId="20577"/>
          <ac:spMkLst>
            <pc:docMk/>
            <pc:sldMk cId="977923670" sldId="308"/>
            <ac:spMk id="2" creationId="{3B49E5B0-537B-2FF7-835D-4DF8F0A4DDE6}"/>
          </ac:spMkLst>
        </pc:spChg>
        <pc:spChg chg="mod">
          <ac:chgData name="Franz-Xaver Kraft | GD Holz Service GmbH" userId="fa911a90-8c39-462c-9b85-e283701aa257" providerId="ADAL" clId="{7405E37B-D8C9-425B-98D5-17425C5B1BC5}" dt="2023-11-02T15:43:09.008" v="4595" actId="20577"/>
          <ac:spMkLst>
            <pc:docMk/>
            <pc:sldMk cId="977923670" sldId="308"/>
            <ac:spMk id="3" creationId="{B4AB8853-0200-FE43-C0ED-5AC512D83BE7}"/>
          </ac:spMkLst>
        </pc:spChg>
      </pc:sldChg>
      <pc:sldChg chg="addSp delSp modSp add mod modClrScheme chgLayout">
        <pc:chgData name="Franz-Xaver Kraft | GD Holz Service GmbH" userId="fa911a90-8c39-462c-9b85-e283701aa257" providerId="ADAL" clId="{7405E37B-D8C9-425B-98D5-17425C5B1BC5}" dt="2023-11-02T15:02:05.210" v="3347" actId="20577"/>
        <pc:sldMkLst>
          <pc:docMk/>
          <pc:sldMk cId="3132366910" sldId="309"/>
        </pc:sldMkLst>
        <pc:spChg chg="del mod ord">
          <ac:chgData name="Franz-Xaver Kraft | GD Holz Service GmbH" userId="fa911a90-8c39-462c-9b85-e283701aa257" providerId="ADAL" clId="{7405E37B-D8C9-425B-98D5-17425C5B1BC5}" dt="2023-11-02T15:02:01.963" v="3345" actId="700"/>
          <ac:spMkLst>
            <pc:docMk/>
            <pc:sldMk cId="3132366910" sldId="309"/>
            <ac:spMk id="2" creationId="{3B49E5B0-537B-2FF7-835D-4DF8F0A4DDE6}"/>
          </ac:spMkLst>
        </pc:spChg>
        <pc:spChg chg="del mod ord">
          <ac:chgData name="Franz-Xaver Kraft | GD Holz Service GmbH" userId="fa911a90-8c39-462c-9b85-e283701aa257" providerId="ADAL" clId="{7405E37B-D8C9-425B-98D5-17425C5B1BC5}" dt="2023-11-02T15:02:01.963" v="3345" actId="700"/>
          <ac:spMkLst>
            <pc:docMk/>
            <pc:sldMk cId="3132366910" sldId="309"/>
            <ac:spMk id="3" creationId="{B4AB8853-0200-FE43-C0ED-5AC512D83BE7}"/>
          </ac:spMkLst>
        </pc:spChg>
        <pc:spChg chg="mod ord">
          <ac:chgData name="Franz-Xaver Kraft | GD Holz Service GmbH" userId="fa911a90-8c39-462c-9b85-e283701aa257" providerId="ADAL" clId="{7405E37B-D8C9-425B-98D5-17425C5B1BC5}" dt="2023-11-02T15:02:01.963" v="3345" actId="700"/>
          <ac:spMkLst>
            <pc:docMk/>
            <pc:sldMk cId="3132366910" sldId="309"/>
            <ac:spMk id="4" creationId="{99C5F0E3-C239-D4B4-7FC9-06333366AD41}"/>
          </ac:spMkLst>
        </pc:spChg>
        <pc:spChg chg="add mod ord">
          <ac:chgData name="Franz-Xaver Kraft | GD Holz Service GmbH" userId="fa911a90-8c39-462c-9b85-e283701aa257" providerId="ADAL" clId="{7405E37B-D8C9-425B-98D5-17425C5B1BC5}" dt="2023-11-02T15:02:05.210" v="3347" actId="20577"/>
          <ac:spMkLst>
            <pc:docMk/>
            <pc:sldMk cId="3132366910" sldId="309"/>
            <ac:spMk id="5" creationId="{C9CAD0DD-8DD7-A420-E23E-60AFF4F086C6}"/>
          </ac:spMkLst>
        </pc:spChg>
        <pc:spChg chg="add mod ord">
          <ac:chgData name="Franz-Xaver Kraft | GD Holz Service GmbH" userId="fa911a90-8c39-462c-9b85-e283701aa257" providerId="ADAL" clId="{7405E37B-D8C9-425B-98D5-17425C5B1BC5}" dt="2023-11-02T15:02:01.963" v="3345" actId="700"/>
          <ac:spMkLst>
            <pc:docMk/>
            <pc:sldMk cId="3132366910" sldId="309"/>
            <ac:spMk id="6" creationId="{A06A4954-35E6-027D-74FA-934659FDFCDA}"/>
          </ac:spMkLst>
        </pc:spChg>
      </pc:sldChg>
      <pc:sldChg chg="modSp add mod modAnim">
        <pc:chgData name="Franz-Xaver Kraft | GD Holz Service GmbH" userId="fa911a90-8c39-462c-9b85-e283701aa257" providerId="ADAL" clId="{7405E37B-D8C9-425B-98D5-17425C5B1BC5}" dt="2023-11-02T15:43:53.288" v="4604" actId="20577"/>
        <pc:sldMkLst>
          <pc:docMk/>
          <pc:sldMk cId="2590131685" sldId="310"/>
        </pc:sldMkLst>
        <pc:spChg chg="mod">
          <ac:chgData name="Franz-Xaver Kraft | GD Holz Service GmbH" userId="fa911a90-8c39-462c-9b85-e283701aa257" providerId="ADAL" clId="{7405E37B-D8C9-425B-98D5-17425C5B1BC5}" dt="2023-11-02T15:02:13.641" v="3350" actId="404"/>
          <ac:spMkLst>
            <pc:docMk/>
            <pc:sldMk cId="2590131685" sldId="310"/>
            <ac:spMk id="2" creationId="{3B49E5B0-537B-2FF7-835D-4DF8F0A4DDE6}"/>
          </ac:spMkLst>
        </pc:spChg>
        <pc:spChg chg="mod">
          <ac:chgData name="Franz-Xaver Kraft | GD Holz Service GmbH" userId="fa911a90-8c39-462c-9b85-e283701aa257" providerId="ADAL" clId="{7405E37B-D8C9-425B-98D5-17425C5B1BC5}" dt="2023-11-02T15:43:53.288" v="4604" actId="20577"/>
          <ac:spMkLst>
            <pc:docMk/>
            <pc:sldMk cId="2590131685" sldId="310"/>
            <ac:spMk id="3" creationId="{B4AB8853-0200-FE43-C0ED-5AC512D83BE7}"/>
          </ac:spMkLst>
        </pc:spChg>
      </pc:sldChg>
      <pc:sldChg chg="modSp add mod modAnim">
        <pc:chgData name="Franz-Xaver Kraft | GD Holz Service GmbH" userId="fa911a90-8c39-462c-9b85-e283701aa257" providerId="ADAL" clId="{7405E37B-D8C9-425B-98D5-17425C5B1BC5}" dt="2023-11-02T15:33:49.089" v="4438"/>
        <pc:sldMkLst>
          <pc:docMk/>
          <pc:sldMk cId="3429837972" sldId="311"/>
        </pc:sldMkLst>
        <pc:spChg chg="mod">
          <ac:chgData name="Franz-Xaver Kraft | GD Holz Service GmbH" userId="fa911a90-8c39-462c-9b85-e283701aa257" providerId="ADAL" clId="{7405E37B-D8C9-425B-98D5-17425C5B1BC5}" dt="2023-11-02T15:11:50.629" v="3625" actId="404"/>
          <ac:spMkLst>
            <pc:docMk/>
            <pc:sldMk cId="3429837972" sldId="311"/>
            <ac:spMk id="2" creationId="{3B49E5B0-537B-2FF7-835D-4DF8F0A4DDE6}"/>
          </ac:spMkLst>
        </pc:spChg>
        <pc:spChg chg="mod">
          <ac:chgData name="Franz-Xaver Kraft | GD Holz Service GmbH" userId="fa911a90-8c39-462c-9b85-e283701aa257" providerId="ADAL" clId="{7405E37B-D8C9-425B-98D5-17425C5B1BC5}" dt="2023-11-02T15:22:55.199" v="4297" actId="207"/>
          <ac:spMkLst>
            <pc:docMk/>
            <pc:sldMk cId="3429837972" sldId="311"/>
            <ac:spMk id="3" creationId="{B4AB8853-0200-FE43-C0ED-5AC512D83BE7}"/>
          </ac:spMkLst>
        </pc:spChg>
      </pc:sldChg>
      <pc:sldChg chg="modSp add mod modAnim">
        <pc:chgData name="Franz-Xaver Kraft | GD Holz Service GmbH" userId="fa911a90-8c39-462c-9b85-e283701aa257" providerId="ADAL" clId="{7405E37B-D8C9-425B-98D5-17425C5B1BC5}" dt="2023-11-02T15:33:56.276" v="4440"/>
        <pc:sldMkLst>
          <pc:docMk/>
          <pc:sldMk cId="2817148798" sldId="312"/>
        </pc:sldMkLst>
        <pc:spChg chg="mod">
          <ac:chgData name="Franz-Xaver Kraft | GD Holz Service GmbH" userId="fa911a90-8c39-462c-9b85-e283701aa257" providerId="ADAL" clId="{7405E37B-D8C9-425B-98D5-17425C5B1BC5}" dt="2023-11-02T15:12:30.229" v="3632" actId="404"/>
          <ac:spMkLst>
            <pc:docMk/>
            <pc:sldMk cId="2817148798" sldId="312"/>
            <ac:spMk id="2" creationId="{3B49E5B0-537B-2FF7-835D-4DF8F0A4DDE6}"/>
          </ac:spMkLst>
        </pc:spChg>
        <pc:spChg chg="mod">
          <ac:chgData name="Franz-Xaver Kraft | GD Holz Service GmbH" userId="fa911a90-8c39-462c-9b85-e283701aa257" providerId="ADAL" clId="{7405E37B-D8C9-425B-98D5-17425C5B1BC5}" dt="2023-11-02T15:14:24.239" v="3731" actId="20577"/>
          <ac:spMkLst>
            <pc:docMk/>
            <pc:sldMk cId="2817148798" sldId="312"/>
            <ac:spMk id="3" creationId="{B4AB8853-0200-FE43-C0ED-5AC512D83BE7}"/>
          </ac:spMkLst>
        </pc:spChg>
      </pc:sldChg>
      <pc:sldChg chg="add del">
        <pc:chgData name="Franz-Xaver Kraft | GD Holz Service GmbH" userId="fa911a90-8c39-462c-9b85-e283701aa257" providerId="ADAL" clId="{7405E37B-D8C9-425B-98D5-17425C5B1BC5}" dt="2023-11-02T15:18:00.032" v="3982" actId="47"/>
        <pc:sldMkLst>
          <pc:docMk/>
          <pc:sldMk cId="338901902" sldId="313"/>
        </pc:sldMkLst>
      </pc:sldChg>
      <pc:sldChg chg="add del">
        <pc:chgData name="Franz-Xaver Kraft | GD Holz Service GmbH" userId="fa911a90-8c39-462c-9b85-e283701aa257" providerId="ADAL" clId="{7405E37B-D8C9-425B-98D5-17425C5B1BC5}" dt="2023-11-02T15:23:00.835" v="4298" actId="47"/>
        <pc:sldMkLst>
          <pc:docMk/>
          <pc:sldMk cId="1763382172" sldId="314"/>
        </pc:sldMkLst>
      </pc:sldChg>
      <pc:sldChg chg="modSp new mod modAnim">
        <pc:chgData name="Franz-Xaver Kraft | GD Holz Service GmbH" userId="fa911a90-8c39-462c-9b85-e283701aa257" providerId="ADAL" clId="{7405E37B-D8C9-425B-98D5-17425C5B1BC5}" dt="2023-11-02T15:32:53.879" v="4427"/>
        <pc:sldMkLst>
          <pc:docMk/>
          <pc:sldMk cId="3308977143" sldId="315"/>
        </pc:sldMkLst>
        <pc:spChg chg="mod">
          <ac:chgData name="Franz-Xaver Kraft | GD Holz Service GmbH" userId="fa911a90-8c39-462c-9b85-e283701aa257" providerId="ADAL" clId="{7405E37B-D8C9-425B-98D5-17425C5B1BC5}" dt="2023-11-02T14:56:23.394" v="2960" actId="20577"/>
          <ac:spMkLst>
            <pc:docMk/>
            <pc:sldMk cId="3308977143" sldId="315"/>
            <ac:spMk id="2" creationId="{228435D9-55C7-E800-F8AB-8C3FCBCC8693}"/>
          </ac:spMkLst>
        </pc:spChg>
        <pc:spChg chg="mod">
          <ac:chgData name="Franz-Xaver Kraft | GD Holz Service GmbH" userId="fa911a90-8c39-462c-9b85-e283701aa257" providerId="ADAL" clId="{7405E37B-D8C9-425B-98D5-17425C5B1BC5}" dt="2023-11-02T15:32:49.553" v="4425" actId="5793"/>
          <ac:spMkLst>
            <pc:docMk/>
            <pc:sldMk cId="3308977143" sldId="315"/>
            <ac:spMk id="3" creationId="{F7627E2D-D6CE-292F-2688-70E23F95FB0B}"/>
          </ac:spMkLst>
        </pc:spChg>
      </pc:sldChg>
      <pc:sldChg chg="new del">
        <pc:chgData name="Franz-Xaver Kraft | GD Holz Service GmbH" userId="fa911a90-8c39-462c-9b85-e283701aa257" providerId="ADAL" clId="{7405E37B-D8C9-425B-98D5-17425C5B1BC5}" dt="2023-11-02T15:01:52.541" v="3344" actId="2696"/>
        <pc:sldMkLst>
          <pc:docMk/>
          <pc:sldMk cId="369792470" sldId="316"/>
        </pc:sldMkLst>
      </pc:sldChg>
      <pc:sldChg chg="addSp delSp modSp new mod modClrScheme chgLayout">
        <pc:chgData name="Franz-Xaver Kraft | GD Holz Service GmbH" userId="fa911a90-8c39-462c-9b85-e283701aa257" providerId="ADAL" clId="{7405E37B-D8C9-425B-98D5-17425C5B1BC5}" dt="2023-11-02T15:36:39.661" v="4539" actId="20577"/>
        <pc:sldMkLst>
          <pc:docMk/>
          <pc:sldMk cId="4108599799" sldId="316"/>
        </pc:sldMkLst>
        <pc:spChg chg="del mod ord">
          <ac:chgData name="Franz-Xaver Kraft | GD Holz Service GmbH" userId="fa911a90-8c39-462c-9b85-e283701aa257" providerId="ADAL" clId="{7405E37B-D8C9-425B-98D5-17425C5B1BC5}" dt="2023-11-02T15:34:23.281" v="4444" actId="700"/>
          <ac:spMkLst>
            <pc:docMk/>
            <pc:sldMk cId="4108599799" sldId="316"/>
            <ac:spMk id="2" creationId="{DD89BB6E-9413-409F-2E77-F5FDA5096517}"/>
          </ac:spMkLst>
        </pc:spChg>
        <pc:spChg chg="del mod ord">
          <ac:chgData name="Franz-Xaver Kraft | GD Holz Service GmbH" userId="fa911a90-8c39-462c-9b85-e283701aa257" providerId="ADAL" clId="{7405E37B-D8C9-425B-98D5-17425C5B1BC5}" dt="2023-11-02T15:34:23.281" v="4444" actId="700"/>
          <ac:spMkLst>
            <pc:docMk/>
            <pc:sldMk cId="4108599799" sldId="316"/>
            <ac:spMk id="3" creationId="{78CEE842-3210-5EC3-5D16-82042C5505F4}"/>
          </ac:spMkLst>
        </pc:spChg>
        <pc:spChg chg="mod ord">
          <ac:chgData name="Franz-Xaver Kraft | GD Holz Service GmbH" userId="fa911a90-8c39-462c-9b85-e283701aa257" providerId="ADAL" clId="{7405E37B-D8C9-425B-98D5-17425C5B1BC5}" dt="2023-11-02T15:34:23.281" v="4444" actId="700"/>
          <ac:spMkLst>
            <pc:docMk/>
            <pc:sldMk cId="4108599799" sldId="316"/>
            <ac:spMk id="4" creationId="{A2B4439F-02E7-3C7B-FFC4-F1B859BCB155}"/>
          </ac:spMkLst>
        </pc:spChg>
        <pc:spChg chg="add mod ord">
          <ac:chgData name="Franz-Xaver Kraft | GD Holz Service GmbH" userId="fa911a90-8c39-462c-9b85-e283701aa257" providerId="ADAL" clId="{7405E37B-D8C9-425B-98D5-17425C5B1BC5}" dt="2023-11-02T15:34:31.859" v="4473" actId="20577"/>
          <ac:spMkLst>
            <pc:docMk/>
            <pc:sldMk cId="4108599799" sldId="316"/>
            <ac:spMk id="5" creationId="{96D40122-C937-3CF5-3347-2CF67B305C75}"/>
          </ac:spMkLst>
        </pc:spChg>
        <pc:spChg chg="add mod ord">
          <ac:chgData name="Franz-Xaver Kraft | GD Holz Service GmbH" userId="fa911a90-8c39-462c-9b85-e283701aa257" providerId="ADAL" clId="{7405E37B-D8C9-425B-98D5-17425C5B1BC5}" dt="2023-11-02T15:36:39.661" v="4539" actId="20577"/>
          <ac:spMkLst>
            <pc:docMk/>
            <pc:sldMk cId="4108599799" sldId="316"/>
            <ac:spMk id="6" creationId="{76B20DF8-61AB-DAA2-2F7D-89AD12282C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56817D2-D8FE-42B1-A78B-0CCA32AB98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4988" cy="512763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A8CBCAE-9A0E-4DFE-9847-5B51E77C7E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4988" cy="512763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r">
              <a:defRPr sz="1200"/>
            </a:lvl1pPr>
          </a:lstStyle>
          <a:p>
            <a:pPr>
              <a:defRPr/>
            </a:pPr>
            <a:fld id="{40B2C14F-E7CE-42C0-A5EF-85BE6AEDF607}" type="datetimeFigureOut">
              <a:rPr lang="de-DE"/>
              <a:pPr>
                <a:defRPr/>
              </a:pPr>
              <a:t>03.11.2023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F4AFA3E-8F57-41D3-B829-CD7EB8F0F0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4988" cy="512763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6A29C8-78B2-497D-BD6C-72BB4198E9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4988" cy="512763"/>
          </a:xfrm>
          <a:prstGeom prst="rect">
            <a:avLst/>
          </a:prstGeom>
        </p:spPr>
        <p:txBody>
          <a:bodyPr vert="horz" wrap="square" lIns="91405" tIns="45703" rIns="91405" bIns="457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B127B-33AF-4E51-B6F5-8BE98889AA0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F996D94-3ED9-4124-B61F-1D81383DC9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9" tIns="49490" rIns="98979" bIns="49490" numCol="1" anchor="t" anchorCtr="0" compatLnSpc="1">
            <a:prstTxWarp prst="textNoShape">
              <a:avLst/>
            </a:prstTxWarp>
          </a:bodyPr>
          <a:lstStyle>
            <a:lvl1pPr defTabSz="989727" eaLnBrk="1" hangingPunct="1">
              <a:defRPr sz="15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A2A3BA7-89B2-44AF-92A3-3FF3771184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9" tIns="49490" rIns="98979" bIns="49490" numCol="1" anchor="t" anchorCtr="0" compatLnSpc="1">
            <a:prstTxWarp prst="textNoShape">
              <a:avLst/>
            </a:prstTxWarp>
          </a:bodyPr>
          <a:lstStyle>
            <a:lvl1pPr algn="r" defTabSz="989727" eaLnBrk="1" hangingPunct="1">
              <a:defRPr sz="15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6E665CB-1468-4352-B75E-3FAA23061A9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9938"/>
            <a:ext cx="68167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E96D38F-5B0A-44B2-B6DB-42AFD3A74F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9" tIns="49490" rIns="98979" bIns="494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3631A86-A8FB-4EA8-8359-035EC08639C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9" tIns="49490" rIns="98979" bIns="49490" numCol="1" anchor="b" anchorCtr="0" compatLnSpc="1">
            <a:prstTxWarp prst="textNoShape">
              <a:avLst/>
            </a:prstTxWarp>
          </a:bodyPr>
          <a:lstStyle>
            <a:lvl1pPr defTabSz="989727" eaLnBrk="1" hangingPunct="1">
              <a:defRPr sz="15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647C184-C038-4E1D-B753-17DD0F5996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9" tIns="49490" rIns="98979" bIns="49490" numCol="1" anchor="b" anchorCtr="0" compatLnSpc="1">
            <a:prstTxWarp prst="textNoShape">
              <a:avLst/>
            </a:prstTxWarp>
          </a:bodyPr>
          <a:lstStyle>
            <a:lvl1pPr algn="r" defTabSz="985838" eaLnBrk="1" hangingPunct="1">
              <a:defRPr sz="1500"/>
            </a:lvl1pPr>
          </a:lstStyle>
          <a:p>
            <a:fld id="{D3A57C73-2008-4D83-8DA4-7168343F13D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>
            <a:extLst>
              <a:ext uri="{FF2B5EF4-FFF2-40B4-BE49-F238E27FC236}">
                <a16:creationId xmlns:a16="http://schemas.microsoft.com/office/drawing/2014/main" id="{53B360C5-BF1B-41D1-B399-2665A3F9A2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288" y="769938"/>
            <a:ext cx="6816725" cy="3835400"/>
          </a:xfrm>
          <a:ln/>
        </p:spPr>
      </p:sp>
      <p:sp>
        <p:nvSpPr>
          <p:cNvPr id="49155" name="Notizenplatzhalter 2">
            <a:extLst>
              <a:ext uri="{FF2B5EF4-FFF2-40B4-BE49-F238E27FC236}">
                <a16:creationId xmlns:a16="http://schemas.microsoft.com/office/drawing/2014/main" id="{F7F71C83-22CF-4F26-84B3-79F43247A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100" name="Foliennummernplatzhalter 3">
            <a:extLst>
              <a:ext uri="{FF2B5EF4-FFF2-40B4-BE49-F238E27FC236}">
                <a16:creationId xmlns:a16="http://schemas.microsoft.com/office/drawing/2014/main" id="{EAAA444F-7325-4129-8284-9327117E09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8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60413" indent="-290513" defTabSz="98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71575" indent="-231775" defTabSz="98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41475" indent="-231775" defTabSz="98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1375" indent="-231775" defTabSz="98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8575" indent="-231775" defTabSz="98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5775" indent="-231775" defTabSz="98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2975" indent="-231775" defTabSz="98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0175" indent="-231775" defTabSz="98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A0FAD1D-3172-4B06-9283-E1AD5EFC1D8F}" type="slidenum">
              <a:rPr lang="de-DE" altLang="de-DE" sz="1500"/>
              <a:pPr>
                <a:spcBef>
                  <a:spcPct val="0"/>
                </a:spcBef>
              </a:pPr>
              <a:t>1</a:t>
            </a:fld>
            <a:endParaRPr lang="de-DE" altLang="de-DE" sz="150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C4F5272-3DE9-4305-91BC-C0E4E289AF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 </a:t>
            </a:r>
            <a:r>
              <a:rPr lang="de-DE" dirty="0" err="1"/>
              <a:t>assume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all are </a:t>
            </a:r>
            <a:r>
              <a:rPr lang="de-DE" dirty="0" err="1"/>
              <a:t>aware</a:t>
            </a:r>
            <a:r>
              <a:rPr lang="de-DE" dirty="0"/>
              <a:t> of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of EUTR, so I will </a:t>
            </a:r>
            <a:r>
              <a:rPr lang="de-DE" dirty="0" err="1"/>
              <a:t>mainly</a:t>
            </a:r>
            <a:r>
              <a:rPr lang="de-DE" dirty="0"/>
              <a:t> </a:t>
            </a:r>
            <a:r>
              <a:rPr lang="de-DE" dirty="0" err="1"/>
              <a:t>talk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EUDR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A57C73-2008-4D83-8DA4-7168343F13DF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688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71B5D0-EC58-4AE1-8230-C78F5CC326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3662197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European Timber Trade </a:t>
            </a:r>
            <a:r>
              <a:rPr lang="de-DE" dirty="0" err="1"/>
              <a:t>Federation</a:t>
            </a:r>
            <a:endParaRPr lang="de-DE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EDEEEE-3317-44DA-8BC1-5A311773A5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  <a:p>
            <a:fld id="{7313BACD-8F4A-417E-808C-CDB724C51644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9591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AD43D5-BC6F-4DEA-99F6-D0EAE746D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4DDCF0-1BA8-4CEF-B5FB-FF7E0CFE57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Hein Denneboom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764067-EBD5-46D4-A34E-A698AC1791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  <a:p>
            <a:fld id="{A6B423D4-FAF2-40CE-AB83-313DA2592DF2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5130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333375"/>
            <a:ext cx="2743200" cy="57927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333375"/>
            <a:ext cx="8026400" cy="579278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374072-FBDC-4BD1-8E24-24B1EB95F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A873D5-0C0B-4623-8B16-C1BC36A924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Hein Denneboom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571E75-018F-4862-AA9F-713688D61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  <a:p>
            <a:fld id="{C059A059-D74E-47E7-9C99-A88D86CFB38D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9163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0651" y="333375"/>
            <a:ext cx="8447616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8694469-6E69-41EE-805B-EC3A03E12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2F692D0-9A59-49A8-A7C6-EE58B4E428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Hein Denneboom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B370D3E-9BE7-4DEA-BCB5-CE88DF3992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  <a:p>
            <a:fld id="{A7A7CAFA-8612-47B5-93EF-3A9624BA2B6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316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0651" y="333375"/>
            <a:ext cx="8447616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EE4709-9931-4BCF-87FF-B9EB9E2496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873AFB-F13C-47C6-8A03-96BCD8DEBE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Hein Denneboom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CA485-02C5-4B34-BBF9-EA551ACC3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  <a:p>
            <a:fld id="{B7408482-A9D2-4312-91F4-45A622AC8C57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04699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945E9-43D5-8C8C-2884-1BED0ED20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AFF40C-A3B6-DD3A-D3C6-6DAE156E7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797C44-7BC3-7C21-CC97-401A1763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8675-918C-422A-A1FA-2F638EB2C567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BEDF78-0736-035F-7348-A2FBBF18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24467D-44D0-DAAC-63B6-E643409B8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387-CB7A-44A6-83FE-3929E0997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524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B6355-9A2B-B9EC-DD2B-86E39D88A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68BCC-B2B3-79EF-6F7E-14C93E5B7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AEE8C4-0211-79DB-6843-E367E25B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8675-918C-422A-A1FA-2F638EB2C567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31C5EF-7A77-B9CB-9F62-4AA037B8B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B26C78-2B75-9F97-0F11-306CA64E3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387-CB7A-44A6-83FE-3929E0997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051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BE3241-2617-F86E-3861-1993A2489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BF34CE-56CD-AD3A-D3F4-4021EDE79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99C3C3-D951-5FEB-838A-3896AD16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8675-918C-422A-A1FA-2F638EB2C567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4152F6-DF9F-0FED-AD43-2FB8D202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C242B6-BC26-EEBD-2948-0B8533AD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387-CB7A-44A6-83FE-3929E0997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530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DD2A8-ED43-EBA7-9479-8A89FF67C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657A04-86DE-8997-E089-0E606B260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78D2DA-815E-6863-1A3D-4DBC8DD7E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AA8A93-7953-09BF-422C-1834BC74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8675-918C-422A-A1FA-2F638EB2C567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DD7E02C-BC95-E595-EFB9-0E3F734B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A27CEE-AF57-C69E-FFF5-C27F4F03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387-CB7A-44A6-83FE-3929E0997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774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AF11B-9A28-239A-A0F0-DF6C25288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8A8456-9D28-75BD-F97B-C6ABB712C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8FE604-3FC1-4790-6723-421D49143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49BF28A-A869-AE4B-D472-E3521283D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D89247A-4E35-53AB-994B-73BAD6F182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F76BE00-B963-9DC5-C51F-AA0F521C3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8675-918C-422A-A1FA-2F638EB2C567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0553B5-D08C-06AD-D39C-1314F520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D92155-17AB-B4EF-6ADB-376A0D49C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387-CB7A-44A6-83FE-3929E0997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39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628F54-BF6C-478F-2468-53C05AE5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4629354-0723-DCAB-2BD5-D9963DDD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8675-918C-422A-A1FA-2F638EB2C567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1B07CD5-F7E7-C85F-26EB-01B0B354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21B1FE-6234-C1BC-3051-FB4E1AE62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387-CB7A-44A6-83FE-3929E0997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382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96B533-D751-4A30-A358-FAB208DBFC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1C9C5F-D4F1-4B14-8DF3-5157416761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Hein Denneboom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F72B8A-BCED-4F13-AA50-D8EFD91F34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  <a:p>
            <a:fld id="{52B076E2-964D-4EA4-8715-5063EF353669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63660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51FD7B-CB87-1C98-4FF8-7750A5BE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8675-918C-422A-A1FA-2F638EB2C567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7E1B36B-37A3-4471-BAF8-8166D42FF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834123F-4EBA-6A10-8778-6AA75905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387-CB7A-44A6-83FE-3929E0997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9465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E48F46-A44D-E4BE-CCBF-0AC53B4E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D55A35-77CC-01BB-B098-43EDCDBC4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F35D6D-0FB8-F382-1FFE-88410E4EB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CE133D-1FD9-EB40-D132-A3BB3CA54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8675-918C-422A-A1FA-2F638EB2C567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31D8FD-D018-BED4-68F2-14ACDF8A8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05F44F-3B46-8720-BDDC-DCB725D8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387-CB7A-44A6-83FE-3929E0997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5057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CA5B6-69B3-74FE-57A4-CDA199512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4B1540-97F9-A5C9-579B-FABDB7435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A8DE442-97F1-FBEC-7B3F-6DC7A02F7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39BE3F-FE50-F5AA-6DD6-11EC9254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8675-918C-422A-A1FA-2F638EB2C567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D2AB2B-1B33-A415-FC1B-FA6B30DB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F8901A-96FF-4EDB-DE65-973E95B02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387-CB7A-44A6-83FE-3929E0997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739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795516-56CE-4FCC-5EEC-43963B65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9438945-955C-1CDA-DB61-AA5171425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F6ECCD-B421-5E09-179E-0094C21B9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8675-918C-422A-A1FA-2F638EB2C567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FC7F1-175D-32AA-F931-342E7160E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4A2926-C498-4C28-DAAA-783FD50A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387-CB7A-44A6-83FE-3929E0997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722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FDF9530-59A5-7A17-B97F-BF66F70234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E6FCC1E-E8BF-1A2E-418B-CC4129193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8B4364-6CFB-D403-D028-69C787730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8675-918C-422A-A1FA-2F638EB2C567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74F5C3-D712-23D1-397B-BA60742B8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FB29FB-9580-40DD-3385-864683E28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B387-CB7A-44A6-83FE-3929E0997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0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579F41-4E58-4295-9816-F3ABAADCD7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617941-FE32-4F2D-BB88-D1F8ECB9E6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Hein Denneboom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7419BA-43AD-4A21-BADA-22E11FA7CE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  <a:p>
            <a:fld id="{F0581EF1-B18F-4E4D-A649-DFD0FA2C50CA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33893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11E05C-FD8C-4134-AB7D-108843BD4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0DF1CD-B7B5-4C7D-8133-AE73BD4602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Hein Denneboom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0F5864-26F8-4FD7-9B3A-52F738EAEE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  <a:p>
            <a:fld id="{8997BB44-3F3A-482F-BF2C-1E29AFECF919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47286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464835-290C-4989-99DE-C4C4AA149E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AFD74E-111E-4948-8D39-154E1082C5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Hein Denneboom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723C43-A735-437A-8AA9-9DC69FB8B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  <a:p>
            <a:fld id="{53F4D486-E5B9-469A-B8EB-67FB3DE49546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7755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376716-38D5-485C-8990-3C50EBE7C6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4E54010-4016-4014-96F5-3561C3CA0F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Hein Denneboom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D651FC-9E5F-4372-BBD8-E5B9CB066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  <a:p>
            <a:fld id="{B60362EC-F63A-43AC-A6AB-E09ED6FC19BF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1348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EA7227-3485-4B68-8756-3030895B6E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CD8E13-ECF7-4A28-84E6-AB886002E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Hein Denneboom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600365-AACC-404C-AE77-D168E517F3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  <a:p>
            <a:fld id="{94F5C935-ED5B-4068-8028-C273D161BDA8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52164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FC7D6D-F0FD-46B7-A091-BC8EA991BC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324762-4057-4F79-BD02-B8099D5B4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Hein Denneboom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249579-02F5-4753-801F-84EB47B486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  <a:p>
            <a:fld id="{9F4C81CE-C79F-4ADA-AFB4-88816377B426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21525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E4FFF9-942A-49A5-AA22-46118179A2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739CFA-71ED-4B19-BAAD-D44A8E012C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Hein Denneboom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968FAC-8826-4C5A-9A22-98C6F294D7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  <a:p>
            <a:fld id="{C5A27E0C-AB17-4B00-A5D3-C8776986AA69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46949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42D84D1-7907-43CD-9B6D-D9B117AC0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90651" y="333375"/>
            <a:ext cx="84476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EB29169-E36B-41A9-AC71-4A588CF28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4DD4EE-C91B-4C6C-8621-4F059E4EEC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ACB274B-33BA-4FFC-AD77-514D85A7FC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Hein Denneboom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904DDF-BA2B-4430-96E1-FE6D2B6CAA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 altLang="de-DE"/>
          </a:p>
          <a:p>
            <a:fld id="{319F4DEE-BD36-4DFC-8451-41EEF5A9382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1031" name="Line 10">
            <a:extLst>
              <a:ext uri="{FF2B5EF4-FFF2-40B4-BE49-F238E27FC236}">
                <a16:creationId xmlns:a16="http://schemas.microsoft.com/office/drawing/2014/main" id="{08AFF9BA-2D91-4DCC-B4B9-AD6B0E2C497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39184" y="1557338"/>
            <a:ext cx="11616267" cy="0"/>
          </a:xfrm>
          <a:prstGeom prst="line">
            <a:avLst/>
          </a:prstGeom>
          <a:noFill/>
          <a:ln w="22225">
            <a:solidFill>
              <a:srgbClr val="00589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sz="16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60F55E2-64D3-8544-73EC-1C96168FE195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456" y="50106"/>
            <a:ext cx="1817833" cy="146437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9C4AF5F-6F36-C28E-85FE-51887AAAC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53381C-489C-4272-6D8A-1C1C11204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D9E781-F29A-F5DA-63D7-BAA27B227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98675-918C-422A-A1FA-2F638EB2C567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1FD8BD-238D-45A7-BD2C-C110D6456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B2A643-C370-4E01-1AD4-35AFBF475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AB387-CB7A-44A6-83FE-3929E0997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92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5DA3DD-588E-F620-2058-9A2D8FF16C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EU Deforestation Regulation (EUDR)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5CB8D62F-55E4-1728-6D65-DB6F9D869B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/>
              <a:t>Implications for producers and importers</a:t>
            </a:r>
          </a:p>
        </p:txBody>
      </p:sp>
      <p:sp>
        <p:nvSpPr>
          <p:cNvPr id="2" name="Foliennummernplatzhalter 5">
            <a:extLst>
              <a:ext uri="{FF2B5EF4-FFF2-40B4-BE49-F238E27FC236}">
                <a16:creationId xmlns:a16="http://schemas.microsoft.com/office/drawing/2014/main" id="{E070740F-A6FC-4F3E-8DCD-6B331BCEE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 dirty="0">
                <a:solidFill>
                  <a:schemeClr val="bg1"/>
                </a:solidFill>
              </a:rPr>
              <a:t>1</a:t>
            </a:r>
          </a:p>
          <a:p>
            <a:pPr>
              <a:defRPr/>
            </a:pPr>
            <a:endParaRPr lang="en-US" sz="1000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BB05C29-D6CE-1ED4-F16D-F77C6B379F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Information required from producers</a:t>
            </a:r>
            <a:endParaRPr lang="de-DE" dirty="0"/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3E712D83-B6C2-8E0E-4AD6-BB983EBCE4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C5F0E3-C239-D4B4-7FC9-06333366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10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9265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9E5B0-537B-2FF7-835D-4DF8F0A4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noProof="0" dirty="0"/>
              <a:t>Information required from producers</a:t>
            </a:r>
            <a:endParaRPr lang="en-GB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AB8853-0200-FE43-C0ED-5AC512D83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Geo-coordinates of all plots of land where wood was harvested: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Area under four hectares: single point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From four hectares: polygon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case of several plots of land: </a:t>
            </a:r>
            <a:r>
              <a:rPr lang="en-US" dirty="0">
                <a:solidFill>
                  <a:srgbClr val="FF0000"/>
                </a:solidFill>
              </a:rPr>
              <a:t>everything must be specified</a:t>
            </a:r>
            <a:r>
              <a:rPr lang="de-DE" dirty="0"/>
              <a:t>!</a:t>
            </a:r>
          </a:p>
          <a:p>
            <a:r>
              <a:rPr lang="en-GB" noProof="0" dirty="0"/>
              <a:t>Date or time range of harvest</a:t>
            </a:r>
          </a:p>
          <a:p>
            <a:r>
              <a:rPr lang="en-GB" dirty="0"/>
              <a:t>Information about the product (scientific name etc.)</a:t>
            </a:r>
            <a:endParaRPr lang="en-GB" noProof="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C5F0E3-C239-D4B4-7FC9-06333366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11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3745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9E5B0-537B-2FF7-835D-4DF8F0A4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noProof="0" dirty="0"/>
              <a:t>Information required from </a:t>
            </a:r>
            <a:r>
              <a:rPr lang="en-GB" sz="4000" noProof="0" dirty="0" err="1"/>
              <a:t>prodcuers</a:t>
            </a:r>
            <a:endParaRPr lang="en-GB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AB8853-0200-FE43-C0ED-5AC512D83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Evidence that wood was harvested legally</a:t>
            </a:r>
          </a:p>
          <a:p>
            <a:r>
              <a:rPr lang="en-GB" noProof="0" dirty="0"/>
              <a:t>Evidence that the wood doesn’t originate from a plot of land where deforestation or forest degradation occurred after 31.12.2020</a:t>
            </a:r>
          </a:p>
          <a:p>
            <a:r>
              <a:rPr lang="en-GB" dirty="0"/>
              <a:t>For high-risk-countries (evidence of corruption or mixing along supply chains etc.), additional information and risk mitigation measures might be necessary</a:t>
            </a:r>
            <a:endParaRPr lang="en-GB" noProof="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C5F0E3-C239-D4B4-7FC9-06333366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12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97792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9CAD0DD-8DD7-A420-E23E-60AFF4F086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Consequences of non-compliance</a:t>
            </a:r>
            <a:endParaRPr lang="de-DE" dirty="0"/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A06A4954-35E6-027D-74FA-934659FDFC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C5F0E3-C239-D4B4-7FC9-06333366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13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32366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9E5B0-537B-2FF7-835D-4DF8F0A4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noProof="0" dirty="0"/>
              <a:t>Consequences of non-compliance</a:t>
            </a:r>
            <a:endParaRPr lang="en-GB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AB8853-0200-FE43-C0ED-5AC512D83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Without geocoordinates, no due diligence statement can be submitted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Customs will not allow import</a:t>
            </a:r>
          </a:p>
          <a:p>
            <a:r>
              <a:rPr lang="en-GB" dirty="0">
                <a:sym typeface="Wingdings" panose="05000000000000000000" pitchFamily="2" charset="2"/>
              </a:rPr>
              <a:t>Importers and their clients </a:t>
            </a:r>
            <a:r>
              <a:rPr lang="en-US" dirty="0"/>
              <a:t>are responsible for the legality of imports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Companies can be sued by authorities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C5F0E3-C239-D4B4-7FC9-06333366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14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59013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9E5B0-537B-2FF7-835D-4DF8F0A4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noProof="0" dirty="0"/>
              <a:t>Consequences of non-compliance</a:t>
            </a:r>
            <a:endParaRPr lang="en-GB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AB8853-0200-FE43-C0ED-5AC512D83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1103024" cy="4525963"/>
          </a:xfrm>
        </p:spPr>
        <p:txBody>
          <a:bodyPr/>
          <a:lstStyle/>
          <a:p>
            <a:r>
              <a:rPr lang="en-GB" dirty="0">
                <a:sym typeface="Wingdings" panose="05000000000000000000" pitchFamily="2" charset="2"/>
              </a:rPr>
              <a:t>Through satellite imagery and EU Information System, authorities can identify plausibility of information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False information will cause serious problems for importers: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High level of penalties (maximum amount: at least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4% of turnover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Exclusion</a:t>
            </a:r>
            <a:r>
              <a:rPr lang="en-US" dirty="0">
                <a:sym typeface="Wingdings" panose="05000000000000000000" pitchFamily="2" charset="2"/>
              </a:rPr>
              <a:t> from public procurement,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seizure</a:t>
            </a:r>
            <a:r>
              <a:rPr lang="en-US" dirty="0">
                <a:sym typeface="Wingdings" panose="05000000000000000000" pitchFamily="2" charset="2"/>
              </a:rPr>
              <a:t> of products</a:t>
            </a:r>
          </a:p>
          <a:p>
            <a:r>
              <a:rPr lang="en-US" dirty="0">
                <a:sym typeface="Wingdings" panose="05000000000000000000" pitchFamily="2" charset="2"/>
              </a:rPr>
              <a:t>Public "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blacklist</a:t>
            </a:r>
            <a:r>
              <a:rPr lang="en-US" dirty="0">
                <a:sym typeface="Wingdings" panose="05000000000000000000" pitchFamily="2" charset="2"/>
              </a:rPr>
              <a:t>" of companies who violate the regulation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C5F0E3-C239-D4B4-7FC9-06333366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15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42983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9E5B0-537B-2FF7-835D-4DF8F0A4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noProof="0" dirty="0"/>
              <a:t>Consequences of non-compliance</a:t>
            </a:r>
            <a:endParaRPr lang="en-GB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AB8853-0200-FE43-C0ED-5AC512D83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Any person is allowed to submit </a:t>
            </a:r>
            <a:r>
              <a:rPr lang="en-GB" dirty="0">
                <a:solidFill>
                  <a:srgbClr val="FF0000"/>
                </a:solidFill>
              </a:rPr>
              <a:t>substantiated concerns</a:t>
            </a:r>
            <a:r>
              <a:rPr lang="en-GB" dirty="0"/>
              <a:t> to authorities</a:t>
            </a:r>
          </a:p>
          <a:p>
            <a:r>
              <a:rPr lang="en-GB" dirty="0"/>
              <a:t>Authorities must investigate substantiated concerns </a:t>
            </a:r>
            <a:r>
              <a:rPr lang="en-GB" dirty="0">
                <a:solidFill>
                  <a:srgbClr val="FF0000"/>
                </a:solidFill>
              </a:rPr>
              <a:t>immediately</a:t>
            </a:r>
          </a:p>
          <a:p>
            <a:r>
              <a:rPr lang="en-GB" dirty="0"/>
              <a:t>Anyone with "sufficient interest" can </a:t>
            </a:r>
            <a:r>
              <a:rPr lang="en-GB" dirty="0">
                <a:solidFill>
                  <a:srgbClr val="FF0000"/>
                </a:solidFill>
              </a:rPr>
              <a:t>challenge decisions </a:t>
            </a:r>
            <a:r>
              <a:rPr lang="en-GB" dirty="0"/>
              <a:t>by authorities in court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 Environmental NGOs will make use of this opportunity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C5F0E3-C239-D4B4-7FC9-06333366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16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1714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EFD1B-9948-25A0-9C76-52426E5A8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Conclusion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F36FCD-1127-428C-ABAB-4E87AE290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Illegal logging, deforestation and forest degradation are not the problem. The challenge is collecting and forwarding the necessary proof that the wood is legal and deforestation-free</a:t>
            </a:r>
          </a:p>
          <a:p>
            <a:r>
              <a:rPr lang="en-GB" dirty="0"/>
              <a:t>Insufficient information = no import into </a:t>
            </a:r>
            <a:r>
              <a:rPr lang="en-GB"/>
              <a:t>EU possible</a:t>
            </a:r>
            <a:endParaRPr lang="en-GB" noProof="0" dirty="0"/>
          </a:p>
          <a:p>
            <a:r>
              <a:rPr lang="en-GB" dirty="0"/>
              <a:t>Nobody is prepared better for this regulation than forestry enterprises in the tropics (already use GIS systems; documents proving compliance exist; experience with EUTR)</a:t>
            </a:r>
            <a:endParaRPr lang="en-GB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FA67FC-0B58-6B0F-9191-1024AF43F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17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9039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6D40122-C937-3CF5-3347-2CF67B305C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 for your attention!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76B20DF8-61AB-DAA2-2F7D-89AD12282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Please inform your exporters about the requirements of EUDR!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B4439F-02E7-3C7B-FFC4-F1B859BC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18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10859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50F4B5-E0FA-3F87-3CF4-AD5765415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62660D-7873-EC0A-D2A0-69177596D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Timeline EUDR</a:t>
            </a:r>
          </a:p>
          <a:p>
            <a:r>
              <a:rPr lang="en-GB" noProof="0" dirty="0"/>
              <a:t>Obligations of importers</a:t>
            </a:r>
          </a:p>
          <a:p>
            <a:r>
              <a:rPr lang="en-GB" noProof="0" dirty="0"/>
              <a:t>Information required from producers</a:t>
            </a:r>
          </a:p>
          <a:p>
            <a:r>
              <a:rPr lang="en-GB" noProof="0" dirty="0"/>
              <a:t>Consequences of non-compliance</a:t>
            </a:r>
          </a:p>
          <a:p>
            <a:r>
              <a:rPr lang="en-GB" dirty="0"/>
              <a:t>Conclusion</a:t>
            </a:r>
            <a:endParaRPr lang="en-GB" noProof="0" dirty="0"/>
          </a:p>
          <a:p>
            <a:endParaRPr lang="en-GB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E3669C-D71B-5F8C-85BF-1D3B4D87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2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35792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623657-A25B-8AB4-F8FA-314DEF50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 EUDR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7DA0D6-0E40-18FD-3813-FAF130C7C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altLang="de-DE" dirty="0">
              <a:latin typeface="+mn-lt"/>
            </a:endParaRPr>
          </a:p>
          <a:p>
            <a:fld id="{52B076E2-964D-4EA4-8715-5063EF353669}" type="slidenum">
              <a:rPr lang="en-GB" altLang="de-DE" smtClean="0">
                <a:latin typeface="+mn-lt"/>
              </a:rPr>
              <a:pPr/>
              <a:t>3</a:t>
            </a:fld>
            <a:endParaRPr lang="en-GB" altLang="de-DE" dirty="0">
              <a:latin typeface="+mn-lt"/>
            </a:endParaRPr>
          </a:p>
        </p:txBody>
      </p:sp>
      <p:sp>
        <p:nvSpPr>
          <p:cNvPr id="24" name="Pfeil: eingekerbt nach rechts 23">
            <a:extLst>
              <a:ext uri="{FF2B5EF4-FFF2-40B4-BE49-F238E27FC236}">
                <a16:creationId xmlns:a16="http://schemas.microsoft.com/office/drawing/2014/main" id="{2F12E5A0-E648-2597-7DF5-CC4E4006E425}"/>
              </a:ext>
            </a:extLst>
          </p:cNvPr>
          <p:cNvSpPr/>
          <p:nvPr/>
        </p:nvSpPr>
        <p:spPr>
          <a:xfrm>
            <a:off x="838200" y="2534066"/>
            <a:ext cx="10515600" cy="1649905"/>
          </a:xfrm>
          <a:prstGeom prst="notchedRightArrow">
            <a:avLst/>
          </a:prstGeom>
          <a:solidFill>
            <a:srgbClr val="91B11B"/>
          </a:solidFill>
          <a:ln>
            <a:noFill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AFE7CA2E-D71A-970D-69AE-784DE2CD807A}"/>
              </a:ext>
            </a:extLst>
          </p:cNvPr>
          <p:cNvSpPr/>
          <p:nvPr/>
        </p:nvSpPr>
        <p:spPr>
          <a:xfrm>
            <a:off x="2783632" y="3141452"/>
            <a:ext cx="435133" cy="435133"/>
          </a:xfrm>
          <a:prstGeom prst="ellipse">
            <a:avLst/>
          </a:prstGeom>
          <a:solidFill>
            <a:srgbClr val="4472C4">
              <a:hueOff val="0"/>
              <a:satOff val="0"/>
              <a:lumOff val="0"/>
              <a:alphaOff val="0"/>
            </a:srgbClr>
          </a:solidFill>
          <a:ln w="571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5F9BCE8E-0930-94C0-3960-5E11349D37DD}"/>
              </a:ext>
            </a:extLst>
          </p:cNvPr>
          <p:cNvSpPr/>
          <p:nvPr/>
        </p:nvSpPr>
        <p:spPr>
          <a:xfrm>
            <a:off x="5150312" y="3141452"/>
            <a:ext cx="435133" cy="435133"/>
          </a:xfrm>
          <a:prstGeom prst="ellipse">
            <a:avLst/>
          </a:prstGeom>
          <a:solidFill>
            <a:srgbClr val="4472C4">
              <a:hueOff val="0"/>
              <a:satOff val="0"/>
              <a:lumOff val="0"/>
              <a:alphaOff val="0"/>
            </a:srgbClr>
          </a:solidFill>
          <a:ln w="571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F6E301AF-AD86-0DE5-2504-8A7376A1CDA5}"/>
              </a:ext>
            </a:extLst>
          </p:cNvPr>
          <p:cNvSpPr/>
          <p:nvPr/>
        </p:nvSpPr>
        <p:spPr>
          <a:xfrm>
            <a:off x="9014311" y="3141452"/>
            <a:ext cx="435133" cy="435133"/>
          </a:xfrm>
          <a:prstGeom prst="ellipse">
            <a:avLst/>
          </a:prstGeom>
          <a:solidFill>
            <a:srgbClr val="4472C4">
              <a:hueOff val="0"/>
              <a:satOff val="0"/>
              <a:lumOff val="0"/>
              <a:alphaOff val="0"/>
            </a:srgbClr>
          </a:solidFill>
          <a:ln w="571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15C3E9AF-7783-5ED0-B100-1AE8F614DE12}"/>
              </a:ext>
            </a:extLst>
          </p:cNvPr>
          <p:cNvGrpSpPr/>
          <p:nvPr/>
        </p:nvGrpSpPr>
        <p:grpSpPr>
          <a:xfrm>
            <a:off x="2020838" y="466310"/>
            <a:ext cx="2169816" cy="2486300"/>
            <a:chOff x="-30823" y="0"/>
            <a:chExt cx="2169816" cy="2486300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8104D578-F8A6-A200-7D23-18D33AEC3565}"/>
                </a:ext>
              </a:extLst>
            </p:cNvPr>
            <p:cNvSpPr/>
            <p:nvPr/>
          </p:nvSpPr>
          <p:spPr>
            <a:xfrm>
              <a:off x="1729" y="0"/>
              <a:ext cx="2137264" cy="202444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306B33E4-6BF6-784E-4BE2-429B2678347D}"/>
                </a:ext>
              </a:extLst>
            </p:cNvPr>
            <p:cNvSpPr txBox="1"/>
            <p:nvPr/>
          </p:nvSpPr>
          <p:spPr>
            <a:xfrm>
              <a:off x="-30823" y="461854"/>
              <a:ext cx="2137264" cy="202444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42240" tIns="142240" rIns="142240" bIns="142240" numCol="1" spcCol="1270" anchor="b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0" cap="none" spc="0" normalizeH="0" baseline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29.06.2023</a:t>
              </a:r>
            </a:p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0" cap="none" spc="0" normalizeH="0" baseline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EUDR entered into force</a:t>
              </a:r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79F5801F-E309-DBEC-0B42-55057C0F4118}"/>
              </a:ext>
            </a:extLst>
          </p:cNvPr>
          <p:cNvGrpSpPr/>
          <p:nvPr/>
        </p:nvGrpSpPr>
        <p:grpSpPr>
          <a:xfrm>
            <a:off x="4243834" y="1260011"/>
            <a:ext cx="2192676" cy="2601037"/>
            <a:chOff x="2190445" y="2980749"/>
            <a:chExt cx="2192676" cy="2601037"/>
          </a:xfrm>
        </p:grpSpPr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9714FE19-D0B4-7EF4-4320-02AE3499B41F}"/>
                </a:ext>
              </a:extLst>
            </p:cNvPr>
            <p:cNvSpPr/>
            <p:nvPr/>
          </p:nvSpPr>
          <p:spPr>
            <a:xfrm>
              <a:off x="2245857" y="2980749"/>
              <a:ext cx="2137264" cy="20990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2C37E303-1116-1E13-4C49-77BFFEC64AF2}"/>
                </a:ext>
              </a:extLst>
            </p:cNvPr>
            <p:cNvSpPr txBox="1"/>
            <p:nvPr/>
          </p:nvSpPr>
          <p:spPr>
            <a:xfrm>
              <a:off x="2190445" y="3482779"/>
              <a:ext cx="2137264" cy="20990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42240" tIns="142240" rIns="142240" bIns="142240" numCol="1" spcCol="1270" anchor="t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0" cap="none" spc="0" normalizeH="0" baseline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30.12.2024</a:t>
              </a:r>
            </a:p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0" cap="none" spc="0" normalizeH="0" baseline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EUDR needs to be applied</a:t>
              </a:r>
            </a:p>
          </p:txBody>
        </p:sp>
      </p:grpSp>
      <p:sp>
        <p:nvSpPr>
          <p:cNvPr id="34" name="Eckige Klammer links 33">
            <a:extLst>
              <a:ext uri="{FF2B5EF4-FFF2-40B4-BE49-F238E27FC236}">
                <a16:creationId xmlns:a16="http://schemas.microsoft.com/office/drawing/2014/main" id="{8E547BF6-DA0E-2779-2A98-26A56420FB61}"/>
              </a:ext>
            </a:extLst>
          </p:cNvPr>
          <p:cNvSpPr/>
          <p:nvPr/>
        </p:nvSpPr>
        <p:spPr>
          <a:xfrm rot="16200000">
            <a:off x="3954059" y="2806999"/>
            <a:ext cx="365124" cy="2349123"/>
          </a:xfrm>
          <a:prstGeom prst="leftBracket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Eckige Klammer links 34">
            <a:extLst>
              <a:ext uri="{FF2B5EF4-FFF2-40B4-BE49-F238E27FC236}">
                <a16:creationId xmlns:a16="http://schemas.microsoft.com/office/drawing/2014/main" id="{B2A3A69A-1209-819F-CD00-85E82D59BA16}"/>
              </a:ext>
            </a:extLst>
          </p:cNvPr>
          <p:cNvSpPr/>
          <p:nvPr/>
        </p:nvSpPr>
        <p:spPr>
          <a:xfrm rot="16200000">
            <a:off x="7137015" y="2071286"/>
            <a:ext cx="365124" cy="3811405"/>
          </a:xfrm>
          <a:prstGeom prst="leftBracket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F0500DC-14BA-4C2A-6EDC-C795FCAF993F}"/>
              </a:ext>
            </a:extLst>
          </p:cNvPr>
          <p:cNvSpPr txBox="1"/>
          <p:nvPr/>
        </p:nvSpPr>
        <p:spPr>
          <a:xfrm>
            <a:off x="6647140" y="4196193"/>
            <a:ext cx="150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+mn-lt"/>
                <a:ea typeface="+mn-ea"/>
              </a:rPr>
              <a:t>3 Jahre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2FCB54F-35F3-BCCD-A91A-E43C096E5D5A}"/>
              </a:ext>
            </a:extLst>
          </p:cNvPr>
          <p:cNvSpPr txBox="1"/>
          <p:nvPr/>
        </p:nvSpPr>
        <p:spPr>
          <a:xfrm>
            <a:off x="3472222" y="4196193"/>
            <a:ext cx="150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prstClr val="black"/>
                </a:solidFill>
                <a:latin typeface="+mn-lt"/>
                <a:ea typeface="+mn-ea"/>
              </a:rPr>
              <a:t>18 Months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9C27865B-9248-E2A7-A844-F3332E9B7F2C}"/>
              </a:ext>
            </a:extLst>
          </p:cNvPr>
          <p:cNvSpPr txBox="1"/>
          <p:nvPr/>
        </p:nvSpPr>
        <p:spPr>
          <a:xfrm>
            <a:off x="3327357" y="3203684"/>
            <a:ext cx="166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white"/>
                </a:solidFill>
                <a:latin typeface="+mn-lt"/>
                <a:ea typeface="+mn-ea"/>
              </a:rPr>
              <a:t>EUTR applies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065FEB23-27DA-D483-55A8-6C65D5D88904}"/>
              </a:ext>
            </a:extLst>
          </p:cNvPr>
          <p:cNvSpPr txBox="1"/>
          <p:nvPr/>
        </p:nvSpPr>
        <p:spPr>
          <a:xfrm>
            <a:off x="5564313" y="3064658"/>
            <a:ext cx="3477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white"/>
                </a:solidFill>
                <a:latin typeface="+mn-lt"/>
                <a:ea typeface="+mn-ea"/>
              </a:rPr>
              <a:t>EUTR and EUDR apply </a:t>
            </a:r>
            <a:br>
              <a:rPr lang="en-GB" sz="1800" b="1" dirty="0">
                <a:solidFill>
                  <a:prstClr val="white"/>
                </a:solidFill>
                <a:latin typeface="+mn-lt"/>
                <a:ea typeface="+mn-ea"/>
              </a:rPr>
            </a:br>
            <a:r>
              <a:rPr lang="en-GB" sz="1800" b="1" dirty="0">
                <a:solidFill>
                  <a:prstClr val="white"/>
                </a:solidFill>
                <a:latin typeface="+mn-lt"/>
                <a:ea typeface="+mn-ea"/>
              </a:rPr>
              <a:t>in parallel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D1599E58-2553-9EC7-7204-CB2D75901571}"/>
              </a:ext>
            </a:extLst>
          </p:cNvPr>
          <p:cNvSpPr txBox="1"/>
          <p:nvPr/>
        </p:nvSpPr>
        <p:spPr>
          <a:xfrm>
            <a:off x="9408368" y="3186195"/>
            <a:ext cx="190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white"/>
                </a:solidFill>
                <a:latin typeface="+mn-lt"/>
                <a:ea typeface="+mn-ea"/>
              </a:rPr>
              <a:t>EUDR applies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673527E-A0A9-7175-5C59-5C9B2820169F}"/>
              </a:ext>
            </a:extLst>
          </p:cNvPr>
          <p:cNvSpPr txBox="1"/>
          <p:nvPr/>
        </p:nvSpPr>
        <p:spPr>
          <a:xfrm>
            <a:off x="8104049" y="1753566"/>
            <a:ext cx="2137264" cy="2099007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142240" tIns="142240" rIns="142240" bIns="142240" numCol="1" spcCol="1270" anchor="t" anchorCtr="0">
            <a:noAutofit/>
          </a:bodyPr>
          <a:lstStyle/>
          <a:p>
            <a:pPr marL="0" marR="0" lvl="0" indent="0" algn="ctr" defTabSz="8890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30.12.2027</a:t>
            </a:r>
          </a:p>
          <a:p>
            <a:pPr marL="0" marR="0" lvl="0" indent="0" algn="ctr" defTabSz="8890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EUDR fully replaces EUTR</a:t>
            </a:r>
          </a:p>
        </p:txBody>
      </p: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E96232D5-861F-A13A-3B70-C30FDA99D0B1}"/>
              </a:ext>
            </a:extLst>
          </p:cNvPr>
          <p:cNvGrpSpPr/>
          <p:nvPr/>
        </p:nvGrpSpPr>
        <p:grpSpPr>
          <a:xfrm>
            <a:off x="4583832" y="4635444"/>
            <a:ext cx="6624736" cy="2393956"/>
            <a:chOff x="2245857" y="2685800"/>
            <a:chExt cx="2420551" cy="2393956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AF69E613-C13E-BC9A-D6F7-276771541296}"/>
                </a:ext>
              </a:extLst>
            </p:cNvPr>
            <p:cNvSpPr/>
            <p:nvPr/>
          </p:nvSpPr>
          <p:spPr>
            <a:xfrm>
              <a:off x="2245857" y="2980749"/>
              <a:ext cx="2137264" cy="209900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D1699820-8962-4532-5CF1-480E56D94DDF}"/>
                </a:ext>
              </a:extLst>
            </p:cNvPr>
            <p:cNvSpPr txBox="1"/>
            <p:nvPr/>
          </p:nvSpPr>
          <p:spPr>
            <a:xfrm>
              <a:off x="2384093" y="2685800"/>
              <a:ext cx="2282315" cy="2099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t" anchorCtr="0">
              <a:noAutofit/>
            </a:bodyPr>
            <a:lstStyle/>
            <a:p>
              <a:pPr marL="0" lvl="0" indent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kern="1200" dirty="0"/>
                <a:t>EUTR continues to apply in case of:</a:t>
              </a:r>
            </a:p>
            <a:p>
              <a:pPr marL="342900" lvl="0" indent="-34290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2000" kern="1200" dirty="0"/>
                <a:t>Harvest before 29.06.2023</a:t>
              </a:r>
            </a:p>
            <a:p>
              <a:pPr marL="342900" lvl="0" indent="-34290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2000" dirty="0"/>
                <a:t>Placing on the EU market between 30.12.2024 und 30.12.2027</a:t>
              </a: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/>
                <a:t>EUDR applies to all wood harvested from </a:t>
              </a:r>
              <a:r>
                <a:rPr lang="en-GB" sz="2000" dirty="0"/>
                <a:t>29.6.2023</a:t>
              </a: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5619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06B876-FB10-7658-3F62-F1EE2C464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Problem: Transition period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698F36-9016-798C-E999-31276C023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For wood harvested from 29.06.2023 and placed on the EU market from 30.12.2024, EUDR applies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noProof="0" dirty="0">
                <a:sym typeface="Wingdings" panose="05000000000000000000" pitchFamily="2" charset="2"/>
              </a:rPr>
              <a:t>Exporters need to start collecting information now</a:t>
            </a:r>
          </a:p>
          <a:p>
            <a:r>
              <a:rPr lang="en-GB" noProof="0" dirty="0">
                <a:sym typeface="Wingdings" panose="05000000000000000000" pitchFamily="2" charset="2"/>
              </a:rPr>
              <a:t>In theory, EUDR also applies for wood </a:t>
            </a:r>
            <a:r>
              <a:rPr lang="en-GB" noProof="0" dirty="0"/>
              <a:t>harvested from 29.06.2023 and placed on the EU market before 30.12.2024, in case the wood will be sold again in the EU after 30.12.2024</a:t>
            </a:r>
          </a:p>
          <a:p>
            <a:pPr marL="0" indent="0">
              <a:buNone/>
            </a:pPr>
            <a:r>
              <a:rPr lang="en-GB" noProof="0" dirty="0">
                <a:sym typeface="Wingdings" panose="05000000000000000000" pitchFamily="2" charset="2"/>
              </a:rPr>
              <a:t>ETTF is lobbying for an exemption</a:t>
            </a:r>
            <a:endParaRPr lang="en-GB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67828B-0435-A689-201C-9B6A59E6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4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7763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242D5E3-FE10-355A-7E1F-29278D7A6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Obligations of importers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F512AFA9-6D10-8242-169E-449A258208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819BC5-B74C-80CF-7C33-F68E2D961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5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01426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1EB16-6F65-EFB4-901D-8BF00974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Obligations of importers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D9E363-9017-C297-C040-A7C5BB23E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Apply a </a:t>
            </a:r>
            <a:r>
              <a:rPr lang="en-GB" dirty="0">
                <a:solidFill>
                  <a:srgbClr val="91B11B"/>
                </a:solidFill>
              </a:rPr>
              <a:t>d</a:t>
            </a:r>
            <a:r>
              <a:rPr lang="en-GB" noProof="0" dirty="0" err="1">
                <a:solidFill>
                  <a:srgbClr val="91B11B"/>
                </a:solidFill>
              </a:rPr>
              <a:t>ue</a:t>
            </a:r>
            <a:r>
              <a:rPr lang="en-GB" noProof="0" dirty="0">
                <a:solidFill>
                  <a:srgbClr val="91B11B"/>
                </a:solidFill>
              </a:rPr>
              <a:t> diligence system (DDS) </a:t>
            </a:r>
            <a:r>
              <a:rPr lang="en-GB" noProof="0" dirty="0"/>
              <a:t>prior to placing on the market</a:t>
            </a:r>
          </a:p>
          <a:p>
            <a:r>
              <a:rPr lang="en-GB" noProof="0" dirty="0"/>
              <a:t>Aspects to be considered in DDS: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noProof="0" dirty="0"/>
              <a:t>Deforestation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noProof="0" dirty="0"/>
              <a:t>Forest degradation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noProof="0" dirty="0"/>
              <a:t>Production (= harvest) according to local laws</a:t>
            </a:r>
          </a:p>
          <a:p>
            <a:r>
              <a:rPr lang="en-GB" noProof="0" dirty="0"/>
              <a:t>Submit due diligence statement to EU Information System</a:t>
            </a:r>
          </a:p>
          <a:p>
            <a:r>
              <a:rPr lang="en-GB" noProof="0" dirty="0"/>
              <a:t>Communicate information to customers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0F5A72-888B-B5EF-882E-8074FDB2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 dirty="0"/>
          </a:p>
          <a:p>
            <a:fld id="{52B076E2-964D-4EA4-8715-5063EF353669}" type="slidenum">
              <a:rPr lang="en-US" altLang="de-DE" smtClean="0"/>
              <a:pPr/>
              <a:t>6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08568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49CC7-AFB4-0322-53E5-50B0A0F1C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Deforestation/forest degradation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A85A6B-7DBD-B21E-B3ED-507A2D3FD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noProof="0" dirty="0"/>
              <a:t>Importers must prove that products don‘t originate from a plot of land where deforestation or forest degradation occurred </a:t>
            </a:r>
            <a:r>
              <a:rPr lang="en-GB" u="sng" noProof="0" dirty="0"/>
              <a:t>after 31.12.2020</a:t>
            </a:r>
          </a:p>
          <a:p>
            <a:r>
              <a:rPr lang="en-GB" noProof="0" dirty="0"/>
              <a:t>Deforestation: Conversion of forest to agricultural land</a:t>
            </a:r>
          </a:p>
          <a:p>
            <a:r>
              <a:rPr lang="en-GB" noProof="0" dirty="0"/>
              <a:t>Forest Degradation: Conversion of primary forest or naturally regenerating forest to plantation</a:t>
            </a:r>
          </a:p>
          <a:p>
            <a:r>
              <a:rPr lang="en-GB" noProof="0" dirty="0"/>
              <a:t>Possible evidence: Satellite images, official documents</a:t>
            </a:r>
            <a:r>
              <a:rPr lang="en-GB" dirty="0"/>
              <a:t>, certification, own audits etc.</a:t>
            </a:r>
            <a:endParaRPr lang="en-GB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C01994D-C902-BE81-2782-94C51F77C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7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03343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8060D-C708-0AF4-953B-BC6FF8C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Legality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CF90BB-5CA3-BE64-4846-84A03A803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Proof that wood was harvested according to local laws: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DE4DF8-4C35-82F8-216F-B260DA814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altLang="de-DE" dirty="0"/>
          </a:p>
          <a:p>
            <a:fld id="{52B076E2-964D-4EA4-8715-5063EF353669}" type="slidenum">
              <a:rPr lang="en-GB" altLang="de-DE" smtClean="0"/>
              <a:pPr/>
              <a:t>8</a:t>
            </a:fld>
            <a:endParaRPr lang="en-GB" altLang="de-DE" dirty="0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008890D1-FB28-2FB8-EC7F-46CB3304486B}"/>
              </a:ext>
            </a:extLst>
          </p:cNvPr>
          <p:cNvSpPr/>
          <p:nvPr/>
        </p:nvSpPr>
        <p:spPr>
          <a:xfrm>
            <a:off x="473336" y="2492896"/>
            <a:ext cx="2384949" cy="103273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Land use rights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AE69F2B9-F6CD-23E2-E074-BB63BEEB01FF}"/>
              </a:ext>
            </a:extLst>
          </p:cNvPr>
          <p:cNvSpPr/>
          <p:nvPr/>
        </p:nvSpPr>
        <p:spPr>
          <a:xfrm>
            <a:off x="3411406" y="2492896"/>
            <a:ext cx="2384949" cy="103273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Forest-related rules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33751C2A-9A64-DDF4-4D13-12BA5A23788D}"/>
              </a:ext>
            </a:extLst>
          </p:cNvPr>
          <p:cNvSpPr/>
          <p:nvPr/>
        </p:nvSpPr>
        <p:spPr>
          <a:xfrm>
            <a:off x="3411404" y="5279002"/>
            <a:ext cx="2384949" cy="103273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Third parties‘ rights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01F5785A-E08E-6A94-6FD3-CB85ECC3FCE8}"/>
              </a:ext>
            </a:extLst>
          </p:cNvPr>
          <p:cNvSpPr/>
          <p:nvPr/>
        </p:nvSpPr>
        <p:spPr>
          <a:xfrm>
            <a:off x="3411405" y="3885949"/>
            <a:ext cx="2384949" cy="103273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Trade and customs regulations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14C992FC-99FE-959E-8AD3-F383A314E7EA}"/>
              </a:ext>
            </a:extLst>
          </p:cNvPr>
          <p:cNvSpPr/>
          <p:nvPr/>
        </p:nvSpPr>
        <p:spPr>
          <a:xfrm>
            <a:off x="9276793" y="2492896"/>
            <a:ext cx="2384949" cy="103273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Labour rights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79CFBA67-080A-56F1-B932-5593C9FC0294}"/>
              </a:ext>
            </a:extLst>
          </p:cNvPr>
          <p:cNvSpPr/>
          <p:nvPr/>
        </p:nvSpPr>
        <p:spPr>
          <a:xfrm>
            <a:off x="473335" y="3885949"/>
            <a:ext cx="2384949" cy="103273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Environmental protection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A4EE6C04-14B9-AF40-32B6-400119B1BACF}"/>
              </a:ext>
            </a:extLst>
          </p:cNvPr>
          <p:cNvSpPr/>
          <p:nvPr/>
        </p:nvSpPr>
        <p:spPr>
          <a:xfrm>
            <a:off x="6342307" y="3885949"/>
            <a:ext cx="2384949" cy="103273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Human rights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87996DF7-BBB1-69EF-44CF-92C7D0102532}"/>
              </a:ext>
            </a:extLst>
          </p:cNvPr>
          <p:cNvSpPr/>
          <p:nvPr/>
        </p:nvSpPr>
        <p:spPr>
          <a:xfrm>
            <a:off x="6342306" y="5279002"/>
            <a:ext cx="2384949" cy="103273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Indigenous peoples’ rights (including FPIC)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A5F9EF95-EDC2-7DF2-CE23-4F7E3AC85B37}"/>
              </a:ext>
            </a:extLst>
          </p:cNvPr>
          <p:cNvSpPr/>
          <p:nvPr/>
        </p:nvSpPr>
        <p:spPr>
          <a:xfrm>
            <a:off x="6342307" y="2492896"/>
            <a:ext cx="2384949" cy="103273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Tax regulations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9EF607BF-C50A-F715-0C88-6649F2ED9BBA}"/>
              </a:ext>
            </a:extLst>
          </p:cNvPr>
          <p:cNvSpPr/>
          <p:nvPr/>
        </p:nvSpPr>
        <p:spPr>
          <a:xfrm>
            <a:off x="9273209" y="3885949"/>
            <a:ext cx="2384949" cy="103273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Anti-corruption regulations</a:t>
            </a:r>
          </a:p>
        </p:txBody>
      </p:sp>
    </p:spTree>
    <p:extLst>
      <p:ext uri="{BB962C8B-B14F-4D97-AF65-F5344CB8AC3E}">
        <p14:creationId xmlns:p14="http://schemas.microsoft.com/office/powerpoint/2010/main" val="42001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8435D9-55C7-E800-F8AB-8C3FCBCC8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FLEGT/CITES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627E2D-D6CE-292F-2688-70E23F95F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No exemption for wood covered by FLEGT or CITES</a:t>
            </a:r>
          </a:p>
          <a:p>
            <a:r>
              <a:rPr lang="en-GB" dirty="0"/>
              <a:t>FLEGT serves as evidence of legality. Deforestation and forest degradation still need to be checked</a:t>
            </a:r>
          </a:p>
          <a:p>
            <a:r>
              <a:rPr lang="en-GB" dirty="0"/>
              <a:t>For CITES-wood, a complete DDS must be applied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BC176BD-3D9E-7664-CA61-74BB94F1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de-DE"/>
          </a:p>
          <a:p>
            <a:fld id="{52B076E2-964D-4EA4-8715-5063EF353669}" type="slidenum">
              <a:rPr lang="en-US" altLang="de-DE" smtClean="0"/>
              <a:pPr/>
              <a:t>9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0897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1af69d-7f8c-4b97-b9ce-3bc0cef35d6e" xsi:nil="true"/>
    <lcf76f155ced4ddcb4097134ff3c332f xmlns="bf695034-238e-4cf0-9cb3-5ba7e1d0c1f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4C6EC02EAE6644DA852F6CADA6BE13D" ma:contentTypeVersion="17" ma:contentTypeDescription="Ein neues Dokument erstellen." ma:contentTypeScope="" ma:versionID="00ac5c064b26e2c5325e8b12c6ec0e14">
  <xsd:schema xmlns:xsd="http://www.w3.org/2001/XMLSchema" xmlns:xs="http://www.w3.org/2001/XMLSchema" xmlns:p="http://schemas.microsoft.com/office/2006/metadata/properties" xmlns:ns2="bf695034-238e-4cf0-9cb3-5ba7e1d0c1f3" xmlns:ns3="7c1af69d-7f8c-4b97-b9ce-3bc0cef35d6e" targetNamespace="http://schemas.microsoft.com/office/2006/metadata/properties" ma:root="true" ma:fieldsID="1b119dc316d7d8614f6debbd58525113" ns2:_="" ns3:_="">
    <xsd:import namespace="bf695034-238e-4cf0-9cb3-5ba7e1d0c1f3"/>
    <xsd:import namespace="7c1af69d-7f8c-4b97-b9ce-3bc0cef35d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95034-238e-4cf0-9cb3-5ba7e1d0c1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65ab01c0-d4e3-42ba-b015-b39b1c1de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af69d-7f8c-4b97-b9ce-3bc0cef35d6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66e2fe1-3839-47da-8104-7261e4175e57}" ma:internalName="TaxCatchAll" ma:showField="CatchAllData" ma:web="7c1af69d-7f8c-4b97-b9ce-3bc0cef35d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26C433-569A-45E9-ADA4-FA0AEA762D6B}">
  <ds:schemaRefs>
    <ds:schemaRef ds:uri="http://purl.org/dc/elements/1.1/"/>
    <ds:schemaRef ds:uri="http://schemas.openxmlformats.org/package/2006/metadata/core-properties"/>
    <ds:schemaRef ds:uri="bf695034-238e-4cf0-9cb3-5ba7e1d0c1f3"/>
    <ds:schemaRef ds:uri="http://schemas.microsoft.com/office/2006/documentManagement/types"/>
    <ds:schemaRef ds:uri="http://schemas.microsoft.com/office/2006/metadata/properties"/>
    <ds:schemaRef ds:uri="7c1af69d-7f8c-4b97-b9ce-3bc0cef35d6e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21B3964-1544-4D49-97E8-C29056614A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695034-238e-4cf0-9cb3-5ba7e1d0c1f3"/>
    <ds:schemaRef ds:uri="7c1af69d-7f8c-4b97-b9ce-3bc0cef35d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89D23F-5D9E-4FDE-8967-664E17687C7F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44741EA-4CFF-401C-880A-8809A563D3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719</Words>
  <Application>Microsoft Office PowerPoint</Application>
  <PresentationFormat>Breitbild</PresentationFormat>
  <Paragraphs>132</Paragraphs>
  <Slides>18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Standarddesign</vt:lpstr>
      <vt:lpstr>Benutzerdefiniertes Design</vt:lpstr>
      <vt:lpstr>EU Deforestation Regulation (EUDR)</vt:lpstr>
      <vt:lpstr>Agenda</vt:lpstr>
      <vt:lpstr>Timeline EUDR</vt:lpstr>
      <vt:lpstr>Problem: Transition period</vt:lpstr>
      <vt:lpstr>Obligations of importers</vt:lpstr>
      <vt:lpstr>Obligations of importers</vt:lpstr>
      <vt:lpstr>Deforestation/forest degradation</vt:lpstr>
      <vt:lpstr>Legality</vt:lpstr>
      <vt:lpstr>FLEGT/CITES</vt:lpstr>
      <vt:lpstr>Information required from producers</vt:lpstr>
      <vt:lpstr>Information required from producers</vt:lpstr>
      <vt:lpstr>Information required from prodcuers</vt:lpstr>
      <vt:lpstr>Consequences of non-compliance</vt:lpstr>
      <vt:lpstr>Consequences of non-compliance</vt:lpstr>
      <vt:lpstr>Consequences of non-compliance</vt:lpstr>
      <vt:lpstr>Consequences of non-compliance</vt:lpstr>
      <vt:lpstr>Conclusion</vt:lpstr>
      <vt:lpstr>Thank you for your attention!</vt:lpstr>
    </vt:vector>
  </TitlesOfParts>
  <Company>GD-Holz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Koerfer</dc:creator>
  <cp:lastModifiedBy>Franz-Xaver Kraft | GD Holz Service GmbH</cp:lastModifiedBy>
  <cp:revision>563</cp:revision>
  <cp:lastPrinted>2018-02-06T10:50:03Z</cp:lastPrinted>
  <dcterms:created xsi:type="dcterms:W3CDTF">2010-08-25T10:53:30Z</dcterms:created>
  <dcterms:modified xsi:type="dcterms:W3CDTF">2023-11-03T12:55:00Z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2685000.00000000</vt:lpwstr>
  </property>
  <property fmtid="{D5CDD505-2E9C-101B-9397-08002B2CF9AE}" pid="3" name="ContentTypeId">
    <vt:lpwstr>0x01010024C6EC02EAE6644DA852F6CADA6BE13D</vt:lpwstr>
  </property>
  <property fmtid="{D5CDD505-2E9C-101B-9397-08002B2CF9AE}" pid="4" name="MediaServiceImageTags">
    <vt:lpwstr/>
  </property>
</Properties>
</file>